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media/image1.svg" ContentType="image/svg+xml"/>
  <Override PartName="/ppt/media/image2.svg" ContentType="image/svg+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xml" ContentType="application/vnd.openxmlformats-officedocument.presentationml.slideLayout+xml"/>
  <Override PartName="/ppt/slideLayouts/slideLayout120.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Masters/slideMaster1.xml" ContentType="application/vnd.openxmlformats-officedocument.presentationml.slideMaster+xml"/>
  <Override PartName="/ppt/slideMasters/slideMaster10.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 id="2147483661" r:id="rId3"/>
    <p:sldMasterId id="2147483674" r:id="rId4"/>
    <p:sldMasterId id="2147483687" r:id="rId5"/>
    <p:sldMasterId id="2147483700" r:id="rId6"/>
    <p:sldMasterId id="2147483713" r:id="rId7"/>
    <p:sldMasterId id="2147483726" r:id="rId8"/>
    <p:sldMasterId id="2147483739" r:id="rId9"/>
    <p:sldMasterId id="2147483752" r:id="rId10"/>
    <p:sldMasterId id="2147483765" r:id="rId11"/>
  </p:sldMasterIdLst>
  <p:notesMasterIdLst>
    <p:notesMasterId r:id="rId13"/>
  </p:notesMasterIdLst>
  <p:sldIdLst>
    <p:sldId id="256" r:id="rId12"/>
    <p:sldId id="284" r:id="rId14"/>
    <p:sldId id="285" r:id="rId15"/>
    <p:sldId id="286" r:id="rId16"/>
    <p:sldId id="292" r:id="rId17"/>
    <p:sldId id="287" r:id="rId18"/>
    <p:sldId id="288" r:id="rId19"/>
    <p:sldId id="289" r:id="rId20"/>
    <p:sldId id="293" r:id="rId21"/>
    <p:sldId id="295" r:id="rId22"/>
    <p:sldId id="294" r:id="rId23"/>
    <p:sldId id="296" r:id="rId24"/>
    <p:sldId id="302" r:id="rId25"/>
    <p:sldId id="300" r:id="rId26"/>
    <p:sldId id="269"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bjitbhattacharyya1997@outlook.com" initials="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DA37D80-6434-44D0-A028-1B22A696006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8" autoAdjust="0"/>
    <p:restoredTop sz="94632" autoAdjust="0"/>
  </p:normalViewPr>
  <p:slideViewPr>
    <p:cSldViewPr snapToGrid="0">
      <p:cViewPr varScale="1">
        <p:scale>
          <a:sx n="86" d="100"/>
          <a:sy n="86" d="100"/>
        </p:scale>
        <p:origin x="562" y="67"/>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5" d="100"/>
          <a:sy n="65" d="100"/>
        </p:scale>
        <p:origin x="2299" y="67"/>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8.xml"/><Relationship Id="rId8" Type="http://schemas.openxmlformats.org/officeDocument/2006/relationships/slideMaster" Target="slideMasters/slideMaster7.xml"/><Relationship Id="rId7" Type="http://schemas.openxmlformats.org/officeDocument/2006/relationships/slideMaster" Target="slideMasters/slideMaster6.xml"/><Relationship Id="rId6" Type="http://schemas.openxmlformats.org/officeDocument/2006/relationships/slideMaster" Target="slideMasters/slideMaster5.xml"/><Relationship Id="rId5" Type="http://schemas.openxmlformats.org/officeDocument/2006/relationships/slideMaster" Target="slideMasters/slideMaster4.xml"/><Relationship Id="rId4" Type="http://schemas.openxmlformats.org/officeDocument/2006/relationships/slideMaster" Target="slideMasters/slideMaster3.xml"/><Relationship Id="rId31" Type="http://schemas.openxmlformats.org/officeDocument/2006/relationships/commentAuthors" Target="commentAuthors.xml"/><Relationship Id="rId30" Type="http://schemas.openxmlformats.org/officeDocument/2006/relationships/tableStyles" Target="tableStyles.xml"/><Relationship Id="rId3" Type="http://schemas.openxmlformats.org/officeDocument/2006/relationships/slideMaster" Target="slideMasters/slideMaster2.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slide" Target="slides/slide15.xml"/><Relationship Id="rId26" Type="http://schemas.openxmlformats.org/officeDocument/2006/relationships/slide" Target="slides/slide14.xml"/><Relationship Id="rId25" Type="http://schemas.openxmlformats.org/officeDocument/2006/relationships/slide" Target="slides/slide13.xml"/><Relationship Id="rId24" Type="http://schemas.openxmlformats.org/officeDocument/2006/relationships/slide" Target="slides/slide12.xml"/><Relationship Id="rId23" Type="http://schemas.openxmlformats.org/officeDocument/2006/relationships/slide" Target="slides/slide11.xml"/><Relationship Id="rId22" Type="http://schemas.openxmlformats.org/officeDocument/2006/relationships/slide" Target="slides/slide10.xml"/><Relationship Id="rId21" Type="http://schemas.openxmlformats.org/officeDocument/2006/relationships/slide" Target="slides/slide9.xml"/><Relationship Id="rId20" Type="http://schemas.openxmlformats.org/officeDocument/2006/relationships/slide" Target="slides/slide8.xml"/><Relationship Id="rId2" Type="http://schemas.openxmlformats.org/officeDocument/2006/relationships/theme" Target="theme/theme1.xml"/><Relationship Id="rId19" Type="http://schemas.openxmlformats.org/officeDocument/2006/relationships/slide" Target="slides/slide7.xml"/><Relationship Id="rId18" Type="http://schemas.openxmlformats.org/officeDocument/2006/relationships/slide" Target="slides/slide6.xml"/><Relationship Id="rId17" Type="http://schemas.openxmlformats.org/officeDocument/2006/relationships/slide" Target="slides/slide5.xml"/><Relationship Id="rId16" Type="http://schemas.openxmlformats.org/officeDocument/2006/relationships/slide" Target="slides/slide4.xml"/><Relationship Id="rId15" Type="http://schemas.openxmlformats.org/officeDocument/2006/relationships/slide" Target="slides/slide3.xml"/><Relationship Id="rId14" Type="http://schemas.openxmlformats.org/officeDocument/2006/relationships/slide" Target="slides/slide2.xml"/><Relationship Id="rId13" Type="http://schemas.openxmlformats.org/officeDocument/2006/relationships/notesMaster" Target="notesMasters/notesMaster1.xml"/><Relationship Id="rId12" Type="http://schemas.openxmlformats.org/officeDocument/2006/relationships/slide" Target="slides/slide1.xml"/><Relationship Id="rId11" Type="http://schemas.openxmlformats.org/officeDocument/2006/relationships/slideMaster" Target="slideMasters/slideMaster10.xml"/><Relationship Id="rId10" Type="http://schemas.openxmlformats.org/officeDocument/2006/relationships/slideMaster" Target="slideMasters/slideMaster9.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71326A94-0C97-49FD-9B76-1C2F845114A8}" type="doc">
      <dgm:prSet loTypeId="urn:microsoft.com/office/officeart/2005/8/layout/StepDownProcess" loCatId="process" qsTypeId="urn:microsoft.com/office/officeart/2005/8/quickstyle/simple1" qsCatId="simple" csTypeId="urn:microsoft.com/office/officeart/2005/8/colors/colorful1" csCatId="colorful" phldr="1"/>
      <dgm:spPr/>
      <dgm:t>
        <a:bodyPr/>
        <a:lstStyle/>
        <a:p>
          <a:endParaRPr lang="en-IN"/>
        </a:p>
      </dgm:t>
    </dgm:pt>
    <dgm:pt modelId="{8F77E7D0-97D7-45FA-A460-C60644DF57A6}">
      <dgm:prSet phldrT="[Text]" phldr="0" custT="0"/>
      <dgm:spPr/>
      <dgm:t>
        <a:bodyPr vert="horz" wrap="square"/>
        <a:p>
          <a:pPr>
            <a:lnSpc>
              <a:spcPct val="100000"/>
            </a:lnSpc>
            <a:spcBef>
              <a:spcPct val="0"/>
            </a:spcBef>
            <a:spcAft>
              <a:spcPct val="35000"/>
            </a:spcAft>
          </a:pPr>
          <a:r>
            <a:rPr lang="en-IN" dirty="0"/>
            <a:t>Vendor Appl. </a:t>
          </a:r>
          <a:r>
            <a:rPr lang="en-IN" dirty="0"/>
            <a:t>Amount to check Excep. Limit</a:t>
          </a:r>
          <a:r>
            <a:rPr lang="en-IN" dirty="0"/>
            <a:t/>
          </a:r>
          <a:endParaRPr lang="en-IN" dirty="0"/>
        </a:p>
      </dgm:t>
    </dgm:pt>
    <dgm:pt modelId="{2942F436-2F9D-452E-8A9C-1AC92FE3AB41}" cxnId="{BA2AB5B9-95A8-4A58-9DF6-632620942337}" type="parTrans">
      <dgm:prSet/>
      <dgm:spPr/>
      <dgm:t>
        <a:bodyPr/>
        <a:lstStyle/>
        <a:p>
          <a:endParaRPr lang="en-IN"/>
        </a:p>
      </dgm:t>
    </dgm:pt>
    <dgm:pt modelId="{EC953112-917D-4F2A-8EB4-A2DE6090CE66}" cxnId="{BA2AB5B9-95A8-4A58-9DF6-632620942337}" type="sibTrans">
      <dgm:prSet/>
      <dgm:spPr/>
      <dgm:t>
        <a:bodyPr/>
        <a:lstStyle/>
        <a:p>
          <a:endParaRPr lang="en-IN"/>
        </a:p>
      </dgm:t>
    </dgm:pt>
    <dgm:pt modelId="{0737AD75-283A-4D9B-9559-866731CCC541}">
      <dgm:prSet phldrT="[Text]" phldr="0" custT="0"/>
      <dgm:spPr/>
      <dgm:t>
        <a:bodyPr vert="horz" wrap="square"/>
        <a:p>
          <a:pPr>
            <a:lnSpc>
              <a:spcPct val="100000"/>
            </a:lnSpc>
            <a:spcBef>
              <a:spcPct val="0"/>
            </a:spcBef>
            <a:spcAft>
              <a:spcPct val="35000"/>
            </a:spcAft>
          </a:pPr>
          <a:r>
            <a:rPr lang="en-IN" dirty="0"/>
            <a:t>Vendor Master</a:t>
          </a:r>
          <a:endParaRPr lang="en-IN" dirty="0"/>
        </a:p>
        <a:p>
          <a:pPr>
            <a:lnSpc>
              <a:spcPct val="100000"/>
            </a:lnSpc>
            <a:spcBef>
              <a:spcPct val="0"/>
            </a:spcBef>
            <a:spcAft>
              <a:spcPct val="35000"/>
            </a:spcAft>
          </a:pPr>
          <a:r>
            <a:rPr lang="en-IN" dirty="0"/>
            <a:t>Exception Rate</a:t>
          </a:r>
          <a:r>
            <a:rPr lang="en-IN" dirty="0"/>
            <a:t/>
          </a:r>
          <a:endParaRPr lang="en-IN" dirty="0"/>
        </a:p>
      </dgm:t>
    </dgm:pt>
    <dgm:pt modelId="{C8303298-2614-4772-A4BD-2683D8930451}" cxnId="{87908A6A-EBC4-41E1-9A6C-69AE3367BCF1}" type="parTrans">
      <dgm:prSet/>
      <dgm:spPr/>
      <dgm:t>
        <a:bodyPr/>
        <a:lstStyle/>
        <a:p>
          <a:endParaRPr lang="en-IN"/>
        </a:p>
      </dgm:t>
    </dgm:pt>
    <dgm:pt modelId="{30325D41-B164-4B39-8CB7-A68DDC034D70}" cxnId="{87908A6A-EBC4-41E1-9A6C-69AE3367BCF1}" type="sibTrans">
      <dgm:prSet/>
      <dgm:spPr/>
      <dgm:t>
        <a:bodyPr/>
        <a:lstStyle/>
        <a:p>
          <a:endParaRPr lang="en-IN"/>
        </a:p>
      </dgm:t>
    </dgm:pt>
    <dgm:pt modelId="{11B6B4D3-1FA2-422C-B432-A2E769FBD0EA}">
      <dgm:prSet phldrT="[Text]" phldr="0" custT="0"/>
      <dgm:spPr/>
      <dgm:t>
        <a:bodyPr vert="horz" wrap="square"/>
        <a:p>
          <a:pPr>
            <a:lnSpc>
              <a:spcPct val="100000"/>
            </a:lnSpc>
            <a:spcBef>
              <a:spcPct val="0"/>
            </a:spcBef>
            <a:spcAft>
              <a:spcPct val="35000"/>
            </a:spcAft>
          </a:pPr>
          <a:r>
            <a:rPr lang="en-IN" dirty="0"/>
            <a:t>TDS Section</a:t>
          </a:r>
          <a:endParaRPr lang="en-IN" dirty="0"/>
        </a:p>
        <a:p>
          <a:pPr>
            <a:lnSpc>
              <a:spcPct val="100000"/>
            </a:lnSpc>
            <a:spcBef>
              <a:spcPct val="0"/>
            </a:spcBef>
            <a:spcAft>
              <a:spcPct val="35000"/>
            </a:spcAft>
          </a:pPr>
          <a:r>
            <a:rPr lang="en-IN" dirty="0"/>
            <a:t>General Rate</a:t>
          </a:r>
          <a:r>
            <a:rPr lang="en-IN" dirty="0"/>
            <a:t/>
          </a:r>
          <a:endParaRPr lang="en-IN" dirty="0"/>
        </a:p>
      </dgm:t>
    </dgm:pt>
    <dgm:pt modelId="{4788B93F-9E7F-47F2-A464-D2A5B8CE45E6}" cxnId="{119A2DA1-7AFA-420C-8B24-80225D091B8F}" type="parTrans">
      <dgm:prSet/>
      <dgm:spPr/>
      <dgm:t>
        <a:bodyPr/>
        <a:lstStyle/>
        <a:p>
          <a:endParaRPr lang="en-IN"/>
        </a:p>
      </dgm:t>
    </dgm:pt>
    <dgm:pt modelId="{A67AA747-EB88-4F67-AF25-312A651501F4}" cxnId="{119A2DA1-7AFA-420C-8B24-80225D091B8F}" type="sibTrans">
      <dgm:prSet/>
      <dgm:spPr/>
      <dgm:t>
        <a:bodyPr/>
        <a:lstStyle/>
        <a:p>
          <a:endParaRPr lang="en-IN"/>
        </a:p>
      </dgm:t>
    </dgm:pt>
    <dgm:pt modelId="{5B9B8D58-05AA-471B-BF74-A989265E201E}" type="pres">
      <dgm:prSet presAssocID="{71326A94-0C97-49FD-9B76-1C2F845114A8}" presName="rootnode" presStyleCnt="0">
        <dgm:presLayoutVars>
          <dgm:chMax/>
          <dgm:chPref/>
          <dgm:dir/>
          <dgm:animLvl val="lvl"/>
        </dgm:presLayoutVars>
      </dgm:prSet>
      <dgm:spPr/>
    </dgm:pt>
    <dgm:pt modelId="{67831154-E79B-486A-9C19-2E260302253B}" type="pres">
      <dgm:prSet presAssocID="{8F77E7D0-97D7-45FA-A460-C60644DF57A6}" presName="composite" presStyleCnt="0"/>
      <dgm:spPr/>
    </dgm:pt>
    <dgm:pt modelId="{6935D111-8D15-4F95-A018-755F9F21DFBF}" type="pres">
      <dgm:prSet presAssocID="{8F77E7D0-97D7-45FA-A460-C60644DF57A6}" presName="bentUpArrow1" presStyleLbl="alignImgPlace1" presStyleIdx="0" presStyleCnt="2"/>
      <dgm:spPr/>
    </dgm:pt>
    <dgm:pt modelId="{21E6CE0A-D8C3-4202-8580-8E67337D0F4F}" type="pres">
      <dgm:prSet presAssocID="{8F77E7D0-97D7-45FA-A460-C60644DF57A6}" presName="ParentText" presStyleLbl="node1" presStyleIdx="0" presStyleCnt="3">
        <dgm:presLayoutVars>
          <dgm:chMax val="1"/>
          <dgm:chPref val="1"/>
          <dgm:bulletEnabled val="1"/>
        </dgm:presLayoutVars>
      </dgm:prSet>
      <dgm:spPr/>
    </dgm:pt>
    <dgm:pt modelId="{D0CFE297-D705-4C53-9B16-5BDE4F711B32}" type="pres">
      <dgm:prSet presAssocID="{8F77E7D0-97D7-45FA-A460-C60644DF57A6}" presName="ChildText" presStyleLbl="revTx" presStyleIdx="0" presStyleCnt="2">
        <dgm:presLayoutVars>
          <dgm:chMax val="0"/>
          <dgm:chPref val="0"/>
          <dgm:bulletEnabled val="1"/>
        </dgm:presLayoutVars>
      </dgm:prSet>
      <dgm:spPr/>
    </dgm:pt>
    <dgm:pt modelId="{4EC256A0-DD89-421E-8DD8-3884FC3D9D02}" type="pres">
      <dgm:prSet presAssocID="{EC953112-917D-4F2A-8EB4-A2DE6090CE66}" presName="sibTrans" presStyleCnt="0"/>
      <dgm:spPr/>
    </dgm:pt>
    <dgm:pt modelId="{1BB8BC84-B5BB-4206-A906-C50C8F393772}" type="pres">
      <dgm:prSet presAssocID="{0737AD75-283A-4D9B-9559-866731CCC541}" presName="composite" presStyleCnt="0"/>
      <dgm:spPr/>
    </dgm:pt>
    <dgm:pt modelId="{AB8D660B-C693-447F-A3BA-53896E6F6C0D}" type="pres">
      <dgm:prSet presAssocID="{0737AD75-283A-4D9B-9559-866731CCC541}" presName="bentUpArrow1" presStyleLbl="alignImgPlace1" presStyleIdx="1" presStyleCnt="2"/>
      <dgm:spPr/>
    </dgm:pt>
    <dgm:pt modelId="{91F1ED97-522F-406C-B0C9-78FBCE5E78AF}" type="pres">
      <dgm:prSet presAssocID="{0737AD75-283A-4D9B-9559-866731CCC541}" presName="ParentText" presStyleLbl="node1" presStyleIdx="1" presStyleCnt="3">
        <dgm:presLayoutVars>
          <dgm:chMax val="1"/>
          <dgm:chPref val="1"/>
          <dgm:bulletEnabled val="1"/>
        </dgm:presLayoutVars>
      </dgm:prSet>
      <dgm:spPr/>
    </dgm:pt>
    <dgm:pt modelId="{592C495E-4F74-446E-9DF5-DF1A98765CAC}" type="pres">
      <dgm:prSet presAssocID="{0737AD75-283A-4D9B-9559-866731CCC541}" presName="ChildText" presStyleLbl="revTx" presStyleIdx="1" presStyleCnt="2">
        <dgm:presLayoutVars>
          <dgm:chMax val="0"/>
          <dgm:chPref val="0"/>
          <dgm:bulletEnabled val="1"/>
        </dgm:presLayoutVars>
      </dgm:prSet>
      <dgm:spPr/>
    </dgm:pt>
    <dgm:pt modelId="{7359B36E-C154-495A-A414-5ABCDC3395C5}" type="pres">
      <dgm:prSet presAssocID="{30325D41-B164-4B39-8CB7-A68DDC034D70}" presName="sibTrans" presStyleCnt="0"/>
      <dgm:spPr/>
    </dgm:pt>
    <dgm:pt modelId="{6F038D5D-A03B-4128-9F31-8A3F24B1BCB3}" type="pres">
      <dgm:prSet presAssocID="{11B6B4D3-1FA2-422C-B432-A2E769FBD0EA}" presName="composite" presStyleCnt="0"/>
      <dgm:spPr/>
    </dgm:pt>
    <dgm:pt modelId="{98AC7989-51FC-4D47-9D3C-F6098D11F04F}" type="pres">
      <dgm:prSet presAssocID="{11B6B4D3-1FA2-422C-B432-A2E769FBD0EA}" presName="ParentText" presStyleLbl="node1" presStyleIdx="2" presStyleCnt="3">
        <dgm:presLayoutVars>
          <dgm:chMax val="1"/>
          <dgm:chPref val="1"/>
          <dgm:bulletEnabled val="1"/>
        </dgm:presLayoutVars>
      </dgm:prSet>
      <dgm:spPr/>
    </dgm:pt>
  </dgm:ptLst>
  <dgm:cxnLst>
    <dgm:cxn modelId="{BA2AB5B9-95A8-4A58-9DF6-632620942337}" srcId="{71326A94-0C97-49FD-9B76-1C2F845114A8}" destId="{8F77E7D0-97D7-45FA-A460-C60644DF57A6}" srcOrd="0" destOrd="0" parTransId="{2942F436-2F9D-452E-8A9C-1AC92FE3AB41}" sibTransId="{EC953112-917D-4F2A-8EB4-A2DE6090CE66}"/>
    <dgm:cxn modelId="{87908A6A-EBC4-41E1-9A6C-69AE3367BCF1}" srcId="{71326A94-0C97-49FD-9B76-1C2F845114A8}" destId="{0737AD75-283A-4D9B-9559-866731CCC541}" srcOrd="1" destOrd="0" parTransId="{C8303298-2614-4772-A4BD-2683D8930451}" sibTransId="{30325D41-B164-4B39-8CB7-A68DDC034D70}"/>
    <dgm:cxn modelId="{119A2DA1-7AFA-420C-8B24-80225D091B8F}" srcId="{71326A94-0C97-49FD-9B76-1C2F845114A8}" destId="{11B6B4D3-1FA2-422C-B432-A2E769FBD0EA}" srcOrd="2" destOrd="0" parTransId="{4788B93F-9E7F-47F2-A464-D2A5B8CE45E6}" sibTransId="{A67AA747-EB88-4F67-AF25-312A651501F4}"/>
    <dgm:cxn modelId="{6C290D81-8112-4CBE-A862-3DC8C01C80B1}" type="presOf" srcId="{71326A94-0C97-49FD-9B76-1C2F845114A8}" destId="{5B9B8D58-05AA-471B-BF74-A989265E201E}" srcOrd="0" destOrd="0" presId="urn:microsoft.com/office/officeart/2005/8/layout/StepDownProcess"/>
    <dgm:cxn modelId="{65E650E6-1725-45AE-B3EB-E776D4B3EFD0}" type="presParOf" srcId="{5B9B8D58-05AA-471B-BF74-A989265E201E}" destId="{67831154-E79B-486A-9C19-2E260302253B}" srcOrd="0" destOrd="0" presId="urn:microsoft.com/office/officeart/2005/8/layout/StepDownProcess"/>
    <dgm:cxn modelId="{8FF5CE55-FEDA-4AC2-87D5-7A0DD6627377}" type="presParOf" srcId="{67831154-E79B-486A-9C19-2E260302253B}" destId="{6935D111-8D15-4F95-A018-755F9F21DFBF}" srcOrd="0" destOrd="0" presId="urn:microsoft.com/office/officeart/2005/8/layout/StepDownProcess"/>
    <dgm:cxn modelId="{AB3A02D2-0BA7-46A1-9D48-49BE2CE400A6}" type="presParOf" srcId="{67831154-E79B-486A-9C19-2E260302253B}" destId="{21E6CE0A-D8C3-4202-8580-8E67337D0F4F}" srcOrd="1" destOrd="0" presId="urn:microsoft.com/office/officeart/2005/8/layout/StepDownProcess"/>
    <dgm:cxn modelId="{5C36FA82-D6F4-4B92-94B0-893B2A9EB8A2}" type="presOf" srcId="{8F77E7D0-97D7-45FA-A460-C60644DF57A6}" destId="{21E6CE0A-D8C3-4202-8580-8E67337D0F4F}" srcOrd="0" destOrd="0" presId="urn:microsoft.com/office/officeart/2005/8/layout/StepDownProcess"/>
    <dgm:cxn modelId="{617155D5-27DA-46D1-BFBE-92D8F59E7CF0}" type="presParOf" srcId="{67831154-E79B-486A-9C19-2E260302253B}" destId="{D0CFE297-D705-4C53-9B16-5BDE4F711B32}" srcOrd="2" destOrd="0" presId="urn:microsoft.com/office/officeart/2005/8/layout/StepDownProcess"/>
    <dgm:cxn modelId="{78526404-A1B6-47B6-921C-92A696D63A26}" type="presParOf" srcId="{5B9B8D58-05AA-471B-BF74-A989265E201E}" destId="{4EC256A0-DD89-421E-8DD8-3884FC3D9D02}" srcOrd="1" destOrd="0" presId="urn:microsoft.com/office/officeart/2005/8/layout/StepDownProcess"/>
    <dgm:cxn modelId="{94A69DB4-C95E-4A39-A251-05E70A5B507C}" type="presParOf" srcId="{5B9B8D58-05AA-471B-BF74-A989265E201E}" destId="{1BB8BC84-B5BB-4206-A906-C50C8F393772}" srcOrd="2" destOrd="0" presId="urn:microsoft.com/office/officeart/2005/8/layout/StepDownProcess"/>
    <dgm:cxn modelId="{1FC3B0BE-57F4-4126-9A44-0A7F135AEE5A}" type="presParOf" srcId="{1BB8BC84-B5BB-4206-A906-C50C8F393772}" destId="{AB8D660B-C693-447F-A3BA-53896E6F6C0D}" srcOrd="0" destOrd="2" presId="urn:microsoft.com/office/officeart/2005/8/layout/StepDownProcess"/>
    <dgm:cxn modelId="{3FD03354-2242-428A-846C-6FE4476E222F}" type="presParOf" srcId="{1BB8BC84-B5BB-4206-A906-C50C8F393772}" destId="{91F1ED97-522F-406C-B0C9-78FBCE5E78AF}" srcOrd="1" destOrd="2" presId="urn:microsoft.com/office/officeart/2005/8/layout/StepDownProcess"/>
    <dgm:cxn modelId="{0823E944-BC9E-4B68-81E8-B265779D840C}" type="presOf" srcId="{0737AD75-283A-4D9B-9559-866731CCC541}" destId="{91F1ED97-522F-406C-B0C9-78FBCE5E78AF}" srcOrd="0" destOrd="0" presId="urn:microsoft.com/office/officeart/2005/8/layout/StepDownProcess"/>
    <dgm:cxn modelId="{4B752AC9-000B-4DB2-B701-E9F12EFF2556}" type="presParOf" srcId="{1BB8BC84-B5BB-4206-A906-C50C8F393772}" destId="{592C495E-4F74-446E-9DF5-DF1A98765CAC}" srcOrd="2" destOrd="2" presId="urn:microsoft.com/office/officeart/2005/8/layout/StepDownProcess"/>
    <dgm:cxn modelId="{5337592E-0A08-4577-A4BD-D6C212A2DDA4}" type="presParOf" srcId="{5B9B8D58-05AA-471B-BF74-A989265E201E}" destId="{7359B36E-C154-495A-A414-5ABCDC3395C5}" srcOrd="3" destOrd="0" presId="urn:microsoft.com/office/officeart/2005/8/layout/StepDownProcess"/>
    <dgm:cxn modelId="{3C7657CF-1C51-4770-85E5-52A0E77ADA1B}" type="presParOf" srcId="{5B9B8D58-05AA-471B-BF74-A989265E201E}" destId="{6F038D5D-A03B-4128-9F31-8A3F24B1BCB3}" srcOrd="4" destOrd="0" presId="urn:microsoft.com/office/officeart/2005/8/layout/StepDownProcess"/>
    <dgm:cxn modelId="{1A5388CE-2D5C-4E2F-9E72-885A39427F2E}" type="presParOf" srcId="{6F038D5D-A03B-4128-9F31-8A3F24B1BCB3}" destId="{98AC7989-51FC-4D47-9D3C-F6098D11F04F}" srcOrd="0" destOrd="4" presId="urn:microsoft.com/office/officeart/2005/8/layout/StepDownProcess"/>
    <dgm:cxn modelId="{E5A41B4A-5C64-4ABB-899C-2F3E2A4BC942}" type="presOf" srcId="{11B6B4D3-1FA2-422C-B432-A2E769FBD0EA}" destId="{98AC7989-51FC-4D47-9D3C-F6098D11F04F}" srcOrd="0" destOrd="0" presId="urn:microsoft.com/office/officeart/2005/8/layout/StepDownProcess"/>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35D111-8D15-4F95-A018-755F9F21DFBF}">
      <dsp:nvSpPr>
        <dsp:cNvPr id="0" name=""/>
        <dsp:cNvSpPr/>
      </dsp:nvSpPr>
      <dsp:spPr>
        <a:xfrm rot="5400000">
          <a:off x="534958" y="718238"/>
          <a:ext cx="635220" cy="723175"/>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1E6CE0A-D8C3-4202-8580-8E67337D0F4F}">
      <dsp:nvSpPr>
        <dsp:cNvPr id="0" name=""/>
        <dsp:cNvSpPr/>
      </dsp:nvSpPr>
      <dsp:spPr>
        <a:xfrm>
          <a:off x="366663" y="14084"/>
          <a:ext cx="1069336" cy="748501"/>
        </a:xfrm>
        <a:prstGeom prst="roundRect">
          <a:avLst>
            <a:gd name="adj" fmla="val 1667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File&gt;New</a:t>
          </a:r>
          <a:endParaRPr lang="en-IN" sz="1000" kern="1200" dirty="0"/>
        </a:p>
      </dsp:txBody>
      <dsp:txXfrm>
        <a:off x="403208" y="50629"/>
        <a:ext cx="996246" cy="675411"/>
      </dsp:txXfrm>
    </dsp:sp>
    <dsp:sp modelId="{D0CFE297-D705-4C53-9B16-5BDE4F711B32}">
      <dsp:nvSpPr>
        <dsp:cNvPr id="0" name=""/>
        <dsp:cNvSpPr/>
      </dsp:nvSpPr>
      <dsp:spPr>
        <a:xfrm>
          <a:off x="1436000" y="85471"/>
          <a:ext cx="777733" cy="604971"/>
        </a:xfrm>
        <a:prstGeom prst="rect">
          <a:avLst/>
        </a:prstGeom>
        <a:noFill/>
        <a:ln>
          <a:noFill/>
        </a:ln>
        <a:effectLst/>
      </dsp:spPr>
      <dsp:style>
        <a:lnRef idx="0">
          <a:scrgbClr r="0" g="0" b="0"/>
        </a:lnRef>
        <a:fillRef idx="0">
          <a:scrgbClr r="0" g="0" b="0"/>
        </a:fillRef>
        <a:effectRef idx="0">
          <a:scrgbClr r="0" g="0" b="0"/>
        </a:effectRef>
        <a:fontRef idx="minor"/>
      </dsp:style>
    </dsp:sp>
    <dsp:sp modelId="{AB8D660B-C693-447F-A3BA-53896E6F6C0D}">
      <dsp:nvSpPr>
        <dsp:cNvPr id="0" name=""/>
        <dsp:cNvSpPr/>
      </dsp:nvSpPr>
      <dsp:spPr>
        <a:xfrm rot="5400000">
          <a:off x="1421551" y="1559052"/>
          <a:ext cx="635220" cy="723175"/>
        </a:xfrm>
        <a:prstGeom prst="bentUpArrow">
          <a:avLst>
            <a:gd name="adj1" fmla="val 32840"/>
            <a:gd name="adj2" fmla="val 25000"/>
            <a:gd name="adj3" fmla="val 35780"/>
          </a:avLst>
        </a:prstGeom>
        <a:solidFill>
          <a:schemeClr val="accent1">
            <a:tint val="50000"/>
            <a:hueOff val="108392"/>
            <a:satOff val="-13435"/>
            <a:lumOff val="782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1F1ED97-522F-406C-B0C9-78FBCE5E78AF}">
      <dsp:nvSpPr>
        <dsp:cNvPr id="0" name=""/>
        <dsp:cNvSpPr/>
      </dsp:nvSpPr>
      <dsp:spPr>
        <a:xfrm>
          <a:off x="1253257" y="854897"/>
          <a:ext cx="1069336" cy="748501"/>
        </a:xfrm>
        <a:prstGeom prst="roundRect">
          <a:avLst>
            <a:gd name="adj" fmla="val 1667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err="1"/>
            <a:t>Ginesys</a:t>
          </a:r>
          <a:r>
            <a:rPr lang="en-US" sz="1000" kern="1200" dirty="0"/>
            <a:t> template</a:t>
          </a:r>
          <a:endParaRPr lang="en-IN" sz="1000" kern="1200" dirty="0"/>
        </a:p>
      </dsp:txBody>
      <dsp:txXfrm>
        <a:off x="1289802" y="891442"/>
        <a:ext cx="996246" cy="675411"/>
      </dsp:txXfrm>
    </dsp:sp>
    <dsp:sp modelId="{592C495E-4F74-446E-9DF5-DF1A98765CAC}">
      <dsp:nvSpPr>
        <dsp:cNvPr id="0" name=""/>
        <dsp:cNvSpPr/>
      </dsp:nvSpPr>
      <dsp:spPr>
        <a:xfrm>
          <a:off x="2322593" y="926284"/>
          <a:ext cx="777733" cy="604971"/>
        </a:xfrm>
        <a:prstGeom prst="rect">
          <a:avLst/>
        </a:prstGeom>
        <a:noFill/>
        <a:ln>
          <a:noFill/>
        </a:ln>
        <a:effectLst/>
      </dsp:spPr>
      <dsp:style>
        <a:lnRef idx="0">
          <a:scrgbClr r="0" g="0" b="0"/>
        </a:lnRef>
        <a:fillRef idx="0">
          <a:scrgbClr r="0" g="0" b="0"/>
        </a:fillRef>
        <a:effectRef idx="0">
          <a:scrgbClr r="0" g="0" b="0"/>
        </a:effectRef>
        <a:fontRef idx="minor"/>
      </dsp:style>
    </dsp:sp>
    <dsp:sp modelId="{98AC7989-51FC-4D47-9D3C-F6098D11F04F}">
      <dsp:nvSpPr>
        <dsp:cNvPr id="0" name=""/>
        <dsp:cNvSpPr/>
      </dsp:nvSpPr>
      <dsp:spPr>
        <a:xfrm>
          <a:off x="2139850" y="1695711"/>
          <a:ext cx="1069336" cy="748501"/>
        </a:xfrm>
        <a:prstGeom prst="roundRect">
          <a:avLst>
            <a:gd name="adj" fmla="val 1667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Read through instructions and delete slides</a:t>
          </a:r>
          <a:endParaRPr lang="en-IN" sz="1000" kern="1200" dirty="0"/>
        </a:p>
      </dsp:txBody>
      <dsp:txXfrm>
        <a:off x="2176395" y="1732256"/>
        <a:ext cx="996246" cy="675411"/>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rSet qsTypeId="urn:microsoft.com/office/officeart/2005/8/quickstyle/simple5"/>
        </dgm:pt>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bkpt" val="fixed"/>
          <dgm:param type="bkPtFixedVal" val="1"/>
          <dgm:param type="off" val="off"/>
          <dgm:param type="grDir" val="tL"/>
          <dgm:param type="flowDir" val="row"/>
        </dgm:alg>
      </dgm:if>
      <dgm:else name="Name2">
        <dgm:alg type="snake">
          <dgm:param type="bkpt" val="fixed"/>
          <dgm:param type="bkPtFixedVal" val="1"/>
          <dgm:param type="off" val="off"/>
          <dgm:param type="grDir" val="tR"/>
          <dgm:param type="flowDir" val="row"/>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type="bentUpArrow" r:blip="" rot="90">
                    <dgm:adjLst>
                      <dgm:adj idx="1" val="0.3284"/>
                      <dgm:adj idx="2" val="0.25"/>
                      <dgm:adj idx="3" val="0.3578"/>
                    </dgm:adjLst>
                  </dgm:shape>
                </dgm:if>
                <dgm:else name="Name13">
                  <dgm:shape xmlns:r="http://schemas.openxmlformats.org/officeDocument/2006/relationships" type="bentArrow" r:blip="" rot="180">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40EF28-9DC0-4DCE-998A-09A1EBD9D77D}" type="datetimeFigureOut">
              <a:rPr lang="en-IN" smtClean="0"/>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644220-A18C-46F3-B5B5-178DB6DC90D9}" type="slidenum">
              <a:rPr lang="en-IN" smtClean="0"/>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title page. When possible, add a small description in the section right below for the presentation.</a:t>
            </a:r>
            <a:endParaRPr lang="en-IN" dirty="0"/>
          </a:p>
        </p:txBody>
      </p:sp>
      <p:sp>
        <p:nvSpPr>
          <p:cNvPr id="4" name="Slide Number Placeholder 3"/>
          <p:cNvSpPr>
            <a:spLocks noGrp="1"/>
          </p:cNvSpPr>
          <p:nvPr>
            <p:ph type="sldNum" sz="quarter" idx="5"/>
          </p:nvPr>
        </p:nvSpPr>
        <p:spPr/>
        <p:txBody>
          <a:bodyPr/>
          <a:lstStyle/>
          <a:p>
            <a:fld id="{5F644220-A18C-46F3-B5B5-178DB6DC90D9}" type="slidenum">
              <a:rPr lang="en-IN" smtClean="0"/>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page for every new section in the slides.</a:t>
            </a:r>
            <a:br>
              <a:rPr lang="en-US" dirty="0"/>
            </a:br>
            <a:r>
              <a:rPr lang="en-US" dirty="0"/>
              <a:t>Add a description below for the section</a:t>
            </a:r>
            <a:endParaRPr lang="en-US" dirty="0"/>
          </a:p>
          <a:p>
            <a:r>
              <a:rPr lang="en-US" dirty="0"/>
              <a:t>Add section contents when possible. When not needed, just don’t edit the section and it will not be visible in the slideshow</a:t>
            </a:r>
            <a:endParaRPr lang="en-US" dirty="0"/>
          </a:p>
        </p:txBody>
      </p:sp>
      <p:sp>
        <p:nvSpPr>
          <p:cNvPr id="4" name="Slide Number Placeholder 3"/>
          <p:cNvSpPr>
            <a:spLocks noGrp="1"/>
          </p:cNvSpPr>
          <p:nvPr>
            <p:ph type="sldNum" sz="quarter" idx="5"/>
          </p:nvPr>
        </p:nvSpPr>
        <p:spPr/>
        <p:txBody>
          <a:bodyPr/>
          <a:lstStyle/>
          <a:p>
            <a:fld id="{5F644220-A18C-46F3-B5B5-178DB6DC90D9}" type="slidenum">
              <a:rPr lang="en-IN" smtClean="0"/>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Alternate style to break monotony. Use sparingly</a:t>
            </a:r>
            <a:endParaRPr lang="en-IN" dirty="0"/>
          </a:p>
        </p:txBody>
      </p:sp>
      <p:sp>
        <p:nvSpPr>
          <p:cNvPr id="4" name="Slide Number Placeholder 3"/>
          <p:cNvSpPr>
            <a:spLocks noGrp="1"/>
          </p:cNvSpPr>
          <p:nvPr>
            <p:ph type="sldNum" sz="quarter" idx="5"/>
          </p:nvPr>
        </p:nvSpPr>
        <p:spPr/>
        <p:txBody>
          <a:bodyPr/>
          <a:lstStyle/>
          <a:p>
            <a:fld id="{5F644220-A18C-46F3-B5B5-178DB6DC90D9}" type="slidenum">
              <a:rPr lang="en-IN" smtClean="0"/>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Alternate style to break monotony. Use sparingly</a:t>
            </a:r>
            <a:endParaRPr lang="en-IN" dirty="0"/>
          </a:p>
        </p:txBody>
      </p:sp>
      <p:sp>
        <p:nvSpPr>
          <p:cNvPr id="4" name="Slide Number Placeholder 3"/>
          <p:cNvSpPr>
            <a:spLocks noGrp="1"/>
          </p:cNvSpPr>
          <p:nvPr>
            <p:ph type="sldNum" sz="quarter" idx="5"/>
          </p:nvPr>
        </p:nvSpPr>
        <p:spPr/>
        <p:txBody>
          <a:bodyPr/>
          <a:lstStyle/>
          <a:p>
            <a:fld id="{5F644220-A18C-46F3-B5B5-178DB6DC90D9}" type="slidenum">
              <a:rPr lang="en-IN" smtClean="0"/>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1" y="1"/>
            <a:ext cx="12192000" cy="251739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ctrTitle" hasCustomPrompt="1"/>
          </p:nvPr>
        </p:nvSpPr>
        <p:spPr>
          <a:xfrm>
            <a:off x="334962" y="2517393"/>
            <a:ext cx="11522075" cy="1905137"/>
          </a:xfrm>
        </p:spPr>
        <p:txBody>
          <a:bodyPr anchor="b">
            <a:normAutofit/>
          </a:bodyPr>
          <a:lstStyle>
            <a:lvl1pPr algn="ctr">
              <a:defRPr sz="6000">
                <a:solidFill>
                  <a:schemeClr val="tx2"/>
                </a:solidFill>
              </a:defRPr>
            </a:lvl1pPr>
          </a:lstStyle>
          <a:p>
            <a:r>
              <a:rPr lang="en-US" dirty="0"/>
              <a:t>Use this for the title slide</a:t>
            </a:r>
            <a:endParaRPr lang="en-IN" dirty="0"/>
          </a:p>
        </p:txBody>
      </p:sp>
      <p:sp>
        <p:nvSpPr>
          <p:cNvPr id="3" name="Subtitle 2"/>
          <p:cNvSpPr>
            <a:spLocks noGrp="1"/>
          </p:cNvSpPr>
          <p:nvPr>
            <p:ph type="subTitle" idx="1" hasCustomPrompt="1"/>
          </p:nvPr>
        </p:nvSpPr>
        <p:spPr>
          <a:xfrm>
            <a:off x="334963" y="4660216"/>
            <a:ext cx="11522075" cy="826183"/>
          </a:xfrm>
        </p:spPr>
        <p:txBody>
          <a:bodyPr>
            <a:normAutofit/>
          </a:bodyPr>
          <a:lstStyle>
            <a:lvl1pPr marL="0" indent="0" algn="ctr">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Type in the subtitle here. Try to use this for a longer description for the following section.</a:t>
            </a:r>
            <a:endParaRPr lang="en-IN" dirty="0"/>
          </a:p>
        </p:txBody>
      </p:sp>
      <p:sp>
        <p:nvSpPr>
          <p:cNvPr id="10" name="Rectangle 9"/>
          <p:cNvSpPr/>
          <p:nvPr userDrawn="1"/>
        </p:nvSpPr>
        <p:spPr>
          <a:xfrm>
            <a:off x="4361723" y="5728067"/>
            <a:ext cx="3468552"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pic>
        <p:nvPicPr>
          <p:cNvPr id="11" name="Graphic 10"/>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195359" y="651617"/>
            <a:ext cx="1801280" cy="1486371"/>
          </a:xfrm>
          <a:prstGeom prst="rect">
            <a:avLst/>
          </a:prstGeom>
        </p:spPr>
      </p:pic>
      <p:sp>
        <p:nvSpPr>
          <p:cNvPr id="8"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Content and Description">
    <p:spTree>
      <p:nvGrpSpPr>
        <p:cNvPr id="1" name=""/>
        <p:cNvGrpSpPr/>
        <p:nvPr/>
      </p:nvGrpSpPr>
      <p:grpSpPr>
        <a:xfrm>
          <a:off x="0" y="0"/>
          <a:ext cx="0" cy="0"/>
          <a:chOff x="0" y="0"/>
          <a:chExt cx="0" cy="0"/>
        </a:xfrm>
      </p:grpSpPr>
      <p:sp>
        <p:nvSpPr>
          <p:cNvPr id="8" name="Rectangle 7"/>
          <p:cNvSpPr/>
          <p:nvPr userDrawn="1"/>
        </p:nvSpPr>
        <p:spPr>
          <a:xfrm>
            <a:off x="0" y="0"/>
            <a:ext cx="452761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 name="Title 1"/>
          <p:cNvSpPr>
            <a:spLocks noGrp="1"/>
          </p:cNvSpPr>
          <p:nvPr>
            <p:ph type="title" hasCustomPrompt="1"/>
          </p:nvPr>
        </p:nvSpPr>
        <p:spPr>
          <a:xfrm>
            <a:off x="354829" y="563460"/>
            <a:ext cx="3932237" cy="1215643"/>
          </a:xfrm>
        </p:spPr>
        <p:txBody>
          <a:bodyPr anchor="ctr">
            <a:normAutofit/>
          </a:bodyPr>
          <a:lstStyle>
            <a:lvl1pPr>
              <a:defRPr sz="2800">
                <a:solidFill>
                  <a:schemeClr val="tx2"/>
                </a:solidFill>
              </a:defRPr>
            </a:lvl1pPr>
          </a:lstStyle>
          <a:p>
            <a:r>
              <a:rPr lang="en-US" dirty="0" err="1"/>
              <a:t>Content+Text</a:t>
            </a:r>
            <a:endParaRPr lang="en-IN" dirty="0"/>
          </a:p>
        </p:txBody>
      </p:sp>
      <p:sp>
        <p:nvSpPr>
          <p:cNvPr id="4" name="Text Placeholder 3"/>
          <p:cNvSpPr>
            <a:spLocks noGrp="1"/>
          </p:cNvSpPr>
          <p:nvPr>
            <p:ph type="body" sz="half" idx="2" hasCustomPrompt="1"/>
          </p:nvPr>
        </p:nvSpPr>
        <p:spPr>
          <a:xfrm>
            <a:off x="354829" y="2039454"/>
            <a:ext cx="3932237" cy="4558195"/>
          </a:xfrm>
        </p:spPr>
        <p:txBody>
          <a:bodyPr/>
          <a:lstStyle>
            <a:lvl1pPr marL="285750" indent="-285750">
              <a:buFont typeface="Wingdings" panose="05000000000000000000" pitchFamily="2" charset="2"/>
              <a:buChar char="§"/>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on the icons to add the content you want to</a:t>
            </a:r>
            <a:endParaRPr lang="en-US" dirty="0"/>
          </a:p>
          <a:p>
            <a:pPr lvl="0"/>
            <a:r>
              <a:rPr lang="en-US" dirty="0"/>
              <a:t>Use this to enter the description</a:t>
            </a:r>
            <a:endParaRPr lang="en-US" dirty="0"/>
          </a:p>
          <a:p>
            <a:pPr lvl="0"/>
            <a:r>
              <a:rPr lang="en-US" dirty="0"/>
              <a:t>You can use bullet points for this purpose</a:t>
            </a:r>
            <a:endParaRPr lang="en-US" dirty="0"/>
          </a:p>
          <a:p>
            <a:pPr lvl="0"/>
            <a:r>
              <a:rPr lang="en-US" dirty="0"/>
              <a:t>Try to use pictures with lots of white space and transparent backgrounds</a:t>
            </a:r>
            <a:endParaRPr lang="en-US" dirty="0"/>
          </a:p>
          <a:p>
            <a:pPr lvl="0"/>
            <a:endParaRPr lang="en-US" dirty="0"/>
          </a:p>
        </p:txBody>
      </p:sp>
      <p:sp>
        <p:nvSpPr>
          <p:cNvPr id="21" name="Rectangle 20"/>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5" name="Content Placeholder 4"/>
          <p:cNvSpPr>
            <a:spLocks noGrp="1"/>
          </p:cNvSpPr>
          <p:nvPr>
            <p:ph sz="quarter" idx="14"/>
          </p:nvPr>
        </p:nvSpPr>
        <p:spPr>
          <a:xfrm>
            <a:off x="4862513" y="1072663"/>
            <a:ext cx="6994525" cy="4809392"/>
          </a:xfrm>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IN" dirty="0"/>
          </a:p>
        </p:txBody>
      </p:sp>
      <p:sp>
        <p:nvSpPr>
          <p:cNvPr id="10" name="Text Placeholder 12"/>
          <p:cNvSpPr>
            <a:spLocks noGrp="1"/>
          </p:cNvSpPr>
          <p:nvPr>
            <p:ph type="body" sz="quarter" idx="15" hasCustomPrompt="1"/>
          </p:nvPr>
        </p:nvSpPr>
        <p:spPr>
          <a:xfrm>
            <a:off x="4862513" y="6005146"/>
            <a:ext cx="6994525" cy="395654"/>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9"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Content and Description alt">
    <p:spTree>
      <p:nvGrpSpPr>
        <p:cNvPr id="1" name=""/>
        <p:cNvGrpSpPr/>
        <p:nvPr/>
      </p:nvGrpSpPr>
      <p:grpSpPr>
        <a:xfrm>
          <a:off x="0" y="0"/>
          <a:ext cx="0" cy="0"/>
          <a:chOff x="0" y="0"/>
          <a:chExt cx="0" cy="0"/>
        </a:xfrm>
      </p:grpSpPr>
      <p:sp>
        <p:nvSpPr>
          <p:cNvPr id="8" name="Rectangle 7"/>
          <p:cNvSpPr/>
          <p:nvPr userDrawn="1"/>
        </p:nvSpPr>
        <p:spPr>
          <a:xfrm>
            <a:off x="0" y="0"/>
            <a:ext cx="4527612" cy="68580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IN" dirty="0"/>
          </a:p>
        </p:txBody>
      </p:sp>
      <p:sp>
        <p:nvSpPr>
          <p:cNvPr id="2" name="Title 1"/>
          <p:cNvSpPr>
            <a:spLocks noGrp="1"/>
          </p:cNvSpPr>
          <p:nvPr>
            <p:ph type="title" hasCustomPrompt="1"/>
          </p:nvPr>
        </p:nvSpPr>
        <p:spPr>
          <a:xfrm>
            <a:off x="354829" y="563460"/>
            <a:ext cx="3932237" cy="1215643"/>
          </a:xfrm>
        </p:spPr>
        <p:txBody>
          <a:bodyPr anchor="ctr">
            <a:normAutofit/>
          </a:bodyPr>
          <a:lstStyle>
            <a:lvl1pPr>
              <a:defRPr sz="2800">
                <a:solidFill>
                  <a:schemeClr val="accent3">
                    <a:lumMod val="50000"/>
                  </a:schemeClr>
                </a:solidFill>
              </a:defRPr>
            </a:lvl1pPr>
          </a:lstStyle>
          <a:p>
            <a:r>
              <a:rPr lang="en-US" dirty="0" err="1"/>
              <a:t>Content+Text</a:t>
            </a:r>
            <a:endParaRPr lang="en-IN" dirty="0"/>
          </a:p>
        </p:txBody>
      </p:sp>
      <p:sp>
        <p:nvSpPr>
          <p:cNvPr id="4" name="Text Placeholder 3"/>
          <p:cNvSpPr>
            <a:spLocks noGrp="1"/>
          </p:cNvSpPr>
          <p:nvPr>
            <p:ph type="body" sz="half" idx="2" hasCustomPrompt="1"/>
          </p:nvPr>
        </p:nvSpPr>
        <p:spPr>
          <a:xfrm>
            <a:off x="354829" y="2039454"/>
            <a:ext cx="3932237" cy="4558195"/>
          </a:xfrm>
        </p:spPr>
        <p:txBody>
          <a:bodyPr/>
          <a:lstStyle>
            <a:lvl1pPr marL="285750" indent="-285750">
              <a:buClr>
                <a:schemeClr val="accent3">
                  <a:lumMod val="75000"/>
                </a:schemeClr>
              </a:buClr>
              <a:buFont typeface="Wingdings" panose="05000000000000000000" pitchFamily="2" charset="2"/>
              <a:buChar char="§"/>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on the icons to add the content you want to</a:t>
            </a:r>
            <a:endParaRPr lang="en-US" dirty="0"/>
          </a:p>
          <a:p>
            <a:pPr lvl="0"/>
            <a:r>
              <a:rPr lang="en-US" dirty="0"/>
              <a:t>Use this to enter the description</a:t>
            </a:r>
            <a:endParaRPr lang="en-US" dirty="0"/>
          </a:p>
          <a:p>
            <a:pPr lvl="0"/>
            <a:r>
              <a:rPr lang="en-US" dirty="0"/>
              <a:t>You can use bullet points for this purpose</a:t>
            </a:r>
            <a:endParaRPr lang="en-US" dirty="0"/>
          </a:p>
          <a:p>
            <a:pPr lvl="0"/>
            <a:r>
              <a:rPr lang="en-US" dirty="0"/>
              <a:t>Try to use pictures with lots of white space and transparent backgrounds</a:t>
            </a:r>
            <a:endParaRPr lang="en-US" dirty="0"/>
          </a:p>
          <a:p>
            <a:pPr lvl="0"/>
            <a:endParaRPr lang="en-US" dirty="0"/>
          </a:p>
        </p:txBody>
      </p:sp>
      <p:sp>
        <p:nvSpPr>
          <p:cNvPr id="21" name="Rectangle 20"/>
          <p:cNvSpPr/>
          <p:nvPr userDrawn="1"/>
        </p:nvSpPr>
        <p:spPr>
          <a:xfrm rot="10800000" flipV="1">
            <a:off x="431483" y="258871"/>
            <a:ext cx="1004568" cy="45719"/>
          </a:xfrm>
          <a:prstGeom prst="rect">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5" name="Content Placeholder 4"/>
          <p:cNvSpPr>
            <a:spLocks noGrp="1"/>
          </p:cNvSpPr>
          <p:nvPr>
            <p:ph sz="quarter" idx="14"/>
          </p:nvPr>
        </p:nvSpPr>
        <p:spPr>
          <a:xfrm>
            <a:off x="4862513" y="1072663"/>
            <a:ext cx="6994525" cy="4809392"/>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10" name="Text Placeholder 12"/>
          <p:cNvSpPr>
            <a:spLocks noGrp="1"/>
          </p:cNvSpPr>
          <p:nvPr>
            <p:ph type="body" sz="quarter" idx="15" hasCustomPrompt="1"/>
          </p:nvPr>
        </p:nvSpPr>
        <p:spPr>
          <a:xfrm>
            <a:off x="4862513" y="6005146"/>
            <a:ext cx="6994525" cy="395654"/>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9" name="Rectangle 8"/>
          <p:cNvSpPr/>
          <p:nvPr userDrawn="1"/>
        </p:nvSpPr>
        <p:spPr>
          <a:xfrm>
            <a:off x="-1467" y="6489700"/>
            <a:ext cx="4527612" cy="3683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2"/>
              </a:solidFill>
            </a:endParaRPr>
          </a:p>
        </p:txBody>
      </p:sp>
      <p:sp>
        <p:nvSpPr>
          <p:cNvPr id="11"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4" name="Text Placeholder 3"/>
          <p:cNvSpPr>
            <a:spLocks noGrp="1"/>
          </p:cNvSpPr>
          <p:nvPr>
            <p:ph type="body" sz="half" idx="2" hasCustomPrompt="1"/>
          </p:nvPr>
        </p:nvSpPr>
        <p:spPr>
          <a:xfrm>
            <a:off x="334963" y="1709530"/>
            <a:ext cx="7886648" cy="4783345"/>
          </a:xfrm>
        </p:spPr>
        <p:txBody>
          <a:bodyPr>
            <a:normAutofit/>
          </a:bodyPr>
          <a:lstStyle>
            <a:lvl1pPr marL="285750" indent="-285750">
              <a:buFont typeface="Wingdings" panose="05000000000000000000" pitchFamily="2" charset="2"/>
              <a:buChar char="§"/>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Just right click on the image and select change picture.</a:t>
            </a:r>
            <a:endParaRPr lang="en-US" dirty="0"/>
          </a:p>
          <a:p>
            <a:pPr lvl="0"/>
            <a:r>
              <a:rPr lang="en-US" dirty="0"/>
              <a:t>Try to use images with transparent backgrounds</a:t>
            </a:r>
            <a:endParaRPr lang="en-US" dirty="0"/>
          </a:p>
          <a:p>
            <a:pPr lvl="0"/>
            <a:r>
              <a:rPr lang="en-US" dirty="0"/>
              <a:t>You can use bullet points for this purpose</a:t>
            </a:r>
            <a:endParaRPr lang="en-US" dirty="0"/>
          </a:p>
          <a:p>
            <a:pPr lvl="0"/>
            <a:endParaRPr lang="en-US" dirty="0"/>
          </a:p>
        </p:txBody>
      </p:sp>
      <p:sp>
        <p:nvSpPr>
          <p:cNvPr id="15" name="Title 1"/>
          <p:cNvSpPr>
            <a:spLocks noGrp="1"/>
          </p:cNvSpPr>
          <p:nvPr>
            <p:ph type="title" hasCustomPrompt="1"/>
          </p:nvPr>
        </p:nvSpPr>
        <p:spPr>
          <a:xfrm>
            <a:off x="334963" y="466091"/>
            <a:ext cx="6655117" cy="1004569"/>
          </a:xfrm>
        </p:spPr>
        <p:txBody>
          <a:bodyPr anchor="ctr">
            <a:normAutofit/>
          </a:bodyPr>
          <a:lstStyle>
            <a:lvl1pPr>
              <a:defRPr sz="2800">
                <a:solidFill>
                  <a:schemeClr val="tx2"/>
                </a:solidFill>
              </a:defRPr>
            </a:lvl1pPr>
          </a:lstStyle>
          <a:p>
            <a:r>
              <a:rPr lang="en-US" dirty="0"/>
              <a:t>This is a title. Please try to keep this short</a:t>
            </a:r>
            <a:endParaRPr lang="en-IN" dirty="0"/>
          </a:p>
        </p:txBody>
      </p:sp>
      <p:sp>
        <p:nvSpPr>
          <p:cNvPr id="17" name="Rectangle 16"/>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3" name="Content Placeholder 2"/>
          <p:cNvSpPr>
            <a:spLocks noGrp="1"/>
          </p:cNvSpPr>
          <p:nvPr>
            <p:ph sz="quarter" idx="14"/>
          </p:nvPr>
        </p:nvSpPr>
        <p:spPr>
          <a:xfrm>
            <a:off x="8572500" y="2509239"/>
            <a:ext cx="3284538" cy="2733675"/>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8"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Grouped text and content">
    <p:spTree>
      <p:nvGrpSpPr>
        <p:cNvPr id="1" name=""/>
        <p:cNvGrpSpPr/>
        <p:nvPr/>
      </p:nvGrpSpPr>
      <p:grpSpPr>
        <a:xfrm>
          <a:off x="0" y="0"/>
          <a:ext cx="0" cy="0"/>
          <a:chOff x="0" y="0"/>
          <a:chExt cx="0" cy="0"/>
        </a:xfrm>
      </p:grpSpPr>
      <p:sp>
        <p:nvSpPr>
          <p:cNvPr id="49" name="Rectangle 48"/>
          <p:cNvSpPr/>
          <p:nvPr userDrawn="1"/>
        </p:nvSpPr>
        <p:spPr>
          <a:xfrm>
            <a:off x="-1" y="0"/>
            <a:ext cx="6096001"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0" name="Content Placeholder 39"/>
          <p:cNvSpPr>
            <a:spLocks noGrp="1"/>
          </p:cNvSpPr>
          <p:nvPr>
            <p:ph sz="quarter" idx="21" hasCustomPrompt="1"/>
          </p:nvPr>
        </p:nvSpPr>
        <p:spPr>
          <a:xfrm>
            <a:off x="6550022" y="1741488"/>
            <a:ext cx="5307016" cy="4149561"/>
          </a:xfrm>
        </p:spPr>
        <p:txBody>
          <a:bodyPr/>
          <a:lstStyle>
            <a:lvl1pPr>
              <a:defRPr/>
            </a:lvl1pPr>
          </a:lstStyle>
          <a:p>
            <a:pPr lvl="0"/>
            <a:r>
              <a:rPr lang="en-US" dirty="0"/>
              <a:t>Place any content like an image, chart, smart art or table</a:t>
            </a:r>
            <a:endParaRPr lang="en-IN" dirty="0"/>
          </a:p>
        </p:txBody>
      </p:sp>
      <p:sp>
        <p:nvSpPr>
          <p:cNvPr id="43" name="Title 1"/>
          <p:cNvSpPr>
            <a:spLocks noGrp="1"/>
          </p:cNvSpPr>
          <p:nvPr>
            <p:ph type="title" hasCustomPrompt="1"/>
          </p:nvPr>
        </p:nvSpPr>
        <p:spPr>
          <a:xfrm>
            <a:off x="334963" y="466091"/>
            <a:ext cx="5545241" cy="1004569"/>
          </a:xfrm>
        </p:spPr>
        <p:txBody>
          <a:bodyPr anchor="ctr">
            <a:normAutofit/>
          </a:bodyPr>
          <a:lstStyle>
            <a:lvl1pPr>
              <a:defRPr sz="2800">
                <a:solidFill>
                  <a:schemeClr val="tx2"/>
                </a:solidFill>
              </a:defRPr>
            </a:lvl1pPr>
          </a:lstStyle>
          <a:p>
            <a:r>
              <a:rPr lang="en-US" dirty="0"/>
              <a:t>This is a title. Please try to keep this short</a:t>
            </a:r>
            <a:endParaRPr lang="en-IN" dirty="0"/>
          </a:p>
        </p:txBody>
      </p:sp>
      <p:sp>
        <p:nvSpPr>
          <p:cNvPr id="44" name="Rectangle 43"/>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23" name="Text Placeholder 12"/>
          <p:cNvSpPr>
            <a:spLocks noGrp="1"/>
          </p:cNvSpPr>
          <p:nvPr>
            <p:ph type="body" sz="quarter" idx="39" hasCustomPrompt="1"/>
          </p:nvPr>
        </p:nvSpPr>
        <p:spPr>
          <a:xfrm>
            <a:off x="6550022" y="6023112"/>
            <a:ext cx="5307016" cy="377687"/>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34" name="Text Placeholder 30"/>
          <p:cNvSpPr>
            <a:spLocks noGrp="1"/>
          </p:cNvSpPr>
          <p:nvPr>
            <p:ph type="body" sz="quarter" idx="56" hasCustomPrompt="1"/>
          </p:nvPr>
        </p:nvSpPr>
        <p:spPr>
          <a:xfrm>
            <a:off x="334963"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5" name="Text Placeholder 30"/>
          <p:cNvSpPr>
            <a:spLocks noGrp="1"/>
          </p:cNvSpPr>
          <p:nvPr>
            <p:ph type="body" sz="quarter" idx="57" hasCustomPrompt="1"/>
          </p:nvPr>
        </p:nvSpPr>
        <p:spPr>
          <a:xfrm>
            <a:off x="367073"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36" name="Text Placeholder 30"/>
          <p:cNvSpPr>
            <a:spLocks noGrp="1"/>
          </p:cNvSpPr>
          <p:nvPr>
            <p:ph type="body" sz="quarter" idx="58" hasCustomPrompt="1"/>
          </p:nvPr>
        </p:nvSpPr>
        <p:spPr>
          <a:xfrm>
            <a:off x="334963"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7" name="Text Placeholder 30"/>
          <p:cNvSpPr>
            <a:spLocks noGrp="1"/>
          </p:cNvSpPr>
          <p:nvPr>
            <p:ph type="body" sz="quarter" idx="59" hasCustomPrompt="1"/>
          </p:nvPr>
        </p:nvSpPr>
        <p:spPr>
          <a:xfrm>
            <a:off x="367073"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38" name="Text Placeholder 30"/>
          <p:cNvSpPr>
            <a:spLocks noGrp="1"/>
          </p:cNvSpPr>
          <p:nvPr>
            <p:ph type="body" sz="quarter" idx="60" hasCustomPrompt="1"/>
          </p:nvPr>
        </p:nvSpPr>
        <p:spPr>
          <a:xfrm>
            <a:off x="3219458"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9" name="Text Placeholder 30"/>
          <p:cNvSpPr>
            <a:spLocks noGrp="1"/>
          </p:cNvSpPr>
          <p:nvPr>
            <p:ph type="body" sz="quarter" idx="61" hasCustomPrompt="1"/>
          </p:nvPr>
        </p:nvSpPr>
        <p:spPr>
          <a:xfrm>
            <a:off x="3251568"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41" name="Text Placeholder 30"/>
          <p:cNvSpPr>
            <a:spLocks noGrp="1"/>
          </p:cNvSpPr>
          <p:nvPr>
            <p:ph type="body" sz="quarter" idx="62" hasCustomPrompt="1"/>
          </p:nvPr>
        </p:nvSpPr>
        <p:spPr>
          <a:xfrm>
            <a:off x="3219458"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42" name="Text Placeholder 30"/>
          <p:cNvSpPr>
            <a:spLocks noGrp="1"/>
          </p:cNvSpPr>
          <p:nvPr>
            <p:ph type="body" sz="quarter" idx="63" hasCustomPrompt="1"/>
          </p:nvPr>
        </p:nvSpPr>
        <p:spPr>
          <a:xfrm>
            <a:off x="3251568"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16"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Grouped text and content alt">
    <p:spTree>
      <p:nvGrpSpPr>
        <p:cNvPr id="1" name=""/>
        <p:cNvGrpSpPr/>
        <p:nvPr/>
      </p:nvGrpSpPr>
      <p:grpSpPr>
        <a:xfrm>
          <a:off x="0" y="0"/>
          <a:ext cx="0" cy="0"/>
          <a:chOff x="0" y="0"/>
          <a:chExt cx="0" cy="0"/>
        </a:xfrm>
      </p:grpSpPr>
      <p:sp>
        <p:nvSpPr>
          <p:cNvPr id="49" name="Rectangle 48"/>
          <p:cNvSpPr/>
          <p:nvPr userDrawn="1"/>
        </p:nvSpPr>
        <p:spPr>
          <a:xfrm>
            <a:off x="-1" y="0"/>
            <a:ext cx="6192079" cy="68580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IN" dirty="0"/>
          </a:p>
        </p:txBody>
      </p:sp>
      <p:sp>
        <p:nvSpPr>
          <p:cNvPr id="40" name="Content Placeholder 39"/>
          <p:cNvSpPr>
            <a:spLocks noGrp="1"/>
          </p:cNvSpPr>
          <p:nvPr>
            <p:ph sz="quarter" idx="21" hasCustomPrompt="1"/>
          </p:nvPr>
        </p:nvSpPr>
        <p:spPr>
          <a:xfrm>
            <a:off x="6550022" y="1741488"/>
            <a:ext cx="5307016" cy="4149561"/>
          </a:xfrm>
        </p:spPr>
        <p:txBody>
          <a:bodyPr/>
          <a:lstStyle>
            <a:lvl1pPr>
              <a:defRPr/>
            </a:lvl1pPr>
          </a:lstStyle>
          <a:p>
            <a:pPr lvl="0"/>
            <a:r>
              <a:rPr lang="en-US" dirty="0"/>
              <a:t>Place any content like an image, chart, smart art or table</a:t>
            </a:r>
            <a:endParaRPr lang="en-IN" dirty="0"/>
          </a:p>
        </p:txBody>
      </p:sp>
      <p:sp>
        <p:nvSpPr>
          <p:cNvPr id="43" name="Title 1"/>
          <p:cNvSpPr>
            <a:spLocks noGrp="1"/>
          </p:cNvSpPr>
          <p:nvPr>
            <p:ph type="title" hasCustomPrompt="1"/>
          </p:nvPr>
        </p:nvSpPr>
        <p:spPr>
          <a:xfrm>
            <a:off x="334963" y="466091"/>
            <a:ext cx="5545241" cy="1004569"/>
          </a:xfrm>
        </p:spPr>
        <p:txBody>
          <a:bodyPr anchor="ctr">
            <a:normAutofit/>
          </a:bodyPr>
          <a:lstStyle>
            <a:lvl1pPr>
              <a:defRPr sz="2800">
                <a:solidFill>
                  <a:schemeClr val="accent4">
                    <a:lumMod val="50000"/>
                  </a:schemeClr>
                </a:solidFill>
              </a:defRPr>
            </a:lvl1pPr>
          </a:lstStyle>
          <a:p>
            <a:r>
              <a:rPr lang="en-US" dirty="0"/>
              <a:t>This is a title. Please try to keep this short</a:t>
            </a:r>
            <a:endParaRPr lang="en-IN" dirty="0"/>
          </a:p>
        </p:txBody>
      </p:sp>
      <p:sp>
        <p:nvSpPr>
          <p:cNvPr id="44" name="Rectangle 43"/>
          <p:cNvSpPr/>
          <p:nvPr userDrawn="1"/>
        </p:nvSpPr>
        <p:spPr>
          <a:xfrm rot="10800000" flipV="1">
            <a:off x="431483" y="258871"/>
            <a:ext cx="1004568" cy="45719"/>
          </a:xfrm>
          <a:prstGeom prst="rect">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23" name="Text Placeholder 12"/>
          <p:cNvSpPr>
            <a:spLocks noGrp="1"/>
          </p:cNvSpPr>
          <p:nvPr>
            <p:ph type="body" sz="quarter" idx="39" hasCustomPrompt="1"/>
          </p:nvPr>
        </p:nvSpPr>
        <p:spPr>
          <a:xfrm>
            <a:off x="6550022" y="6023112"/>
            <a:ext cx="5307016" cy="377687"/>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24" name="Rectangle 23"/>
          <p:cNvSpPr/>
          <p:nvPr userDrawn="1"/>
        </p:nvSpPr>
        <p:spPr>
          <a:xfrm>
            <a:off x="-1468" y="6489700"/>
            <a:ext cx="6192079" cy="3683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 name="Text Placeholder 30"/>
          <p:cNvSpPr>
            <a:spLocks noGrp="1"/>
          </p:cNvSpPr>
          <p:nvPr>
            <p:ph type="body" sz="quarter" idx="40" hasCustomPrompt="1"/>
          </p:nvPr>
        </p:nvSpPr>
        <p:spPr>
          <a:xfrm>
            <a:off x="334963" y="1877462"/>
            <a:ext cx="2540002" cy="1942677"/>
          </a:xfrm>
          <a:noFill/>
          <a:ln>
            <a:noFill/>
          </a:ln>
        </p:spPr>
        <p:txBody>
          <a:bodyPr wrap="square" lIns="108000" tIns="792000" rIns="108000" bIns="108000">
            <a:noAutofit/>
          </a:bodyPr>
          <a:lstStyle>
            <a:lvl1pPr marL="0" indent="0">
              <a:buNone/>
              <a:defRPr sz="12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26" name="Text Placeholder 30"/>
          <p:cNvSpPr>
            <a:spLocks noGrp="1"/>
          </p:cNvSpPr>
          <p:nvPr>
            <p:ph type="body" sz="quarter" idx="41" hasCustomPrompt="1"/>
          </p:nvPr>
        </p:nvSpPr>
        <p:spPr>
          <a:xfrm>
            <a:off x="334963" y="1907775"/>
            <a:ext cx="2540002" cy="682367"/>
          </a:xfrm>
          <a:noFill/>
          <a:ln>
            <a:noFill/>
          </a:ln>
        </p:spPr>
        <p:txBody>
          <a:bodyPr wrap="square" lIns="108000" tIns="108000" rIns="108000" bIns="108000" anchor="t">
            <a:noAutofit/>
          </a:bodyPr>
          <a:lstStyle>
            <a:lvl1pPr marL="0" indent="0">
              <a:buNone/>
              <a:defRPr sz="1600" b="1">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27" name="Text Placeholder 30"/>
          <p:cNvSpPr>
            <a:spLocks noGrp="1"/>
          </p:cNvSpPr>
          <p:nvPr>
            <p:ph type="body" sz="quarter" idx="44" hasCustomPrompt="1"/>
          </p:nvPr>
        </p:nvSpPr>
        <p:spPr>
          <a:xfrm>
            <a:off x="334963" y="4226941"/>
            <a:ext cx="2540002" cy="1942677"/>
          </a:xfrm>
          <a:noFill/>
          <a:ln>
            <a:noFill/>
          </a:ln>
        </p:spPr>
        <p:txBody>
          <a:bodyPr wrap="square" lIns="108000" tIns="792000" rIns="108000" bIns="108000">
            <a:noAutofit/>
          </a:bodyPr>
          <a:lstStyle>
            <a:lvl1pPr marL="0" indent="0">
              <a:buNone/>
              <a:defRPr sz="12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28" name="Text Placeholder 30"/>
          <p:cNvSpPr>
            <a:spLocks noGrp="1"/>
          </p:cNvSpPr>
          <p:nvPr>
            <p:ph type="body" sz="quarter" idx="45" hasCustomPrompt="1"/>
          </p:nvPr>
        </p:nvSpPr>
        <p:spPr>
          <a:xfrm>
            <a:off x="334963" y="4257254"/>
            <a:ext cx="2540002" cy="682367"/>
          </a:xfrm>
          <a:noFill/>
          <a:ln>
            <a:noFill/>
          </a:ln>
        </p:spPr>
        <p:txBody>
          <a:bodyPr wrap="square" lIns="108000" tIns="108000" rIns="108000" bIns="108000" anchor="t">
            <a:noAutofit/>
          </a:bodyPr>
          <a:lstStyle>
            <a:lvl1pPr marL="0" indent="0">
              <a:buNone/>
              <a:defRPr sz="1600" b="1">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29" name="Text Placeholder 30"/>
          <p:cNvSpPr>
            <a:spLocks noGrp="1"/>
          </p:cNvSpPr>
          <p:nvPr>
            <p:ph type="body" sz="quarter" idx="46" hasCustomPrompt="1"/>
          </p:nvPr>
        </p:nvSpPr>
        <p:spPr>
          <a:xfrm>
            <a:off x="3209929" y="1877462"/>
            <a:ext cx="2540002" cy="1942677"/>
          </a:xfrm>
          <a:noFill/>
          <a:ln>
            <a:noFill/>
          </a:ln>
        </p:spPr>
        <p:txBody>
          <a:bodyPr wrap="square" lIns="108000" tIns="792000" rIns="108000" bIns="108000">
            <a:noAutofit/>
          </a:bodyPr>
          <a:lstStyle>
            <a:lvl1pPr marL="0" indent="0">
              <a:buNone/>
              <a:defRPr sz="12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0" name="Text Placeholder 30"/>
          <p:cNvSpPr>
            <a:spLocks noGrp="1"/>
          </p:cNvSpPr>
          <p:nvPr>
            <p:ph type="body" sz="quarter" idx="47" hasCustomPrompt="1"/>
          </p:nvPr>
        </p:nvSpPr>
        <p:spPr>
          <a:xfrm>
            <a:off x="3209929" y="1907775"/>
            <a:ext cx="2540002" cy="682367"/>
          </a:xfrm>
          <a:noFill/>
          <a:ln>
            <a:noFill/>
          </a:ln>
        </p:spPr>
        <p:txBody>
          <a:bodyPr wrap="square" lIns="108000" tIns="108000" rIns="108000" bIns="108000" anchor="t">
            <a:noAutofit/>
          </a:bodyPr>
          <a:lstStyle>
            <a:lvl1pPr marL="0" indent="0">
              <a:buNone/>
              <a:defRPr sz="1600" b="1">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31" name="Text Placeholder 30"/>
          <p:cNvSpPr>
            <a:spLocks noGrp="1"/>
          </p:cNvSpPr>
          <p:nvPr>
            <p:ph type="body" sz="quarter" idx="48" hasCustomPrompt="1"/>
          </p:nvPr>
        </p:nvSpPr>
        <p:spPr>
          <a:xfrm>
            <a:off x="3209929" y="4226941"/>
            <a:ext cx="2540002" cy="1942677"/>
          </a:xfrm>
          <a:noFill/>
          <a:ln>
            <a:noFill/>
          </a:ln>
        </p:spPr>
        <p:txBody>
          <a:bodyPr wrap="square" lIns="108000" tIns="792000" rIns="108000" bIns="108000">
            <a:noAutofit/>
          </a:bodyPr>
          <a:lstStyle>
            <a:lvl1pPr marL="0" indent="0">
              <a:buNone/>
              <a:defRPr sz="12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2" name="Text Placeholder 30"/>
          <p:cNvSpPr>
            <a:spLocks noGrp="1"/>
          </p:cNvSpPr>
          <p:nvPr>
            <p:ph type="body" sz="quarter" idx="49" hasCustomPrompt="1"/>
          </p:nvPr>
        </p:nvSpPr>
        <p:spPr>
          <a:xfrm>
            <a:off x="3209929" y="4257254"/>
            <a:ext cx="2540002" cy="682367"/>
          </a:xfrm>
          <a:noFill/>
          <a:ln>
            <a:noFill/>
          </a:ln>
        </p:spPr>
        <p:txBody>
          <a:bodyPr wrap="square" lIns="108000" tIns="108000" rIns="108000" bIns="108000" anchor="t">
            <a:noAutofit/>
          </a:bodyPr>
          <a:lstStyle>
            <a:lvl1pPr marL="0" indent="0">
              <a:buNone/>
              <a:defRPr sz="1600" b="1">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17"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Grouped text content">
    <p:bg>
      <p:bgRef idx="1001">
        <a:schemeClr val="bg2"/>
      </p:bgRef>
    </p:bg>
    <p:spTree>
      <p:nvGrpSpPr>
        <p:cNvPr id="1" name=""/>
        <p:cNvGrpSpPr/>
        <p:nvPr/>
      </p:nvGrpSpPr>
      <p:grpSpPr>
        <a:xfrm>
          <a:off x="0" y="0"/>
          <a:ext cx="0" cy="0"/>
          <a:chOff x="0" y="0"/>
          <a:chExt cx="0" cy="0"/>
        </a:xfrm>
      </p:grpSpPr>
      <p:sp>
        <p:nvSpPr>
          <p:cNvPr id="22" name="Title 1"/>
          <p:cNvSpPr>
            <a:spLocks noGrp="1"/>
          </p:cNvSpPr>
          <p:nvPr>
            <p:ph type="title" hasCustomPrompt="1"/>
          </p:nvPr>
        </p:nvSpPr>
        <p:spPr>
          <a:xfrm>
            <a:off x="334963" y="466091"/>
            <a:ext cx="6888798" cy="1004569"/>
          </a:xfrm>
        </p:spPr>
        <p:txBody>
          <a:bodyPr anchor="ctr">
            <a:normAutofit/>
          </a:bodyPr>
          <a:lstStyle>
            <a:lvl1pPr>
              <a:defRPr sz="2800"/>
            </a:lvl1pPr>
          </a:lstStyle>
          <a:p>
            <a:r>
              <a:rPr lang="en-US" dirty="0"/>
              <a:t>This is a title. Please try to keep this short</a:t>
            </a:r>
            <a:endParaRPr lang="en-IN" dirty="0"/>
          </a:p>
        </p:txBody>
      </p:sp>
      <p:sp>
        <p:nvSpPr>
          <p:cNvPr id="24" name="Rectangle 23"/>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56" name="Text Placeholder 30"/>
          <p:cNvSpPr>
            <a:spLocks noGrp="1"/>
          </p:cNvSpPr>
          <p:nvPr>
            <p:ph type="body" sz="quarter" idx="56" hasCustomPrompt="1"/>
          </p:nvPr>
        </p:nvSpPr>
        <p:spPr>
          <a:xfrm>
            <a:off x="334963"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57" name="Text Placeholder 30"/>
          <p:cNvSpPr>
            <a:spLocks noGrp="1"/>
          </p:cNvSpPr>
          <p:nvPr>
            <p:ph type="body" sz="quarter" idx="57" hasCustomPrompt="1"/>
          </p:nvPr>
        </p:nvSpPr>
        <p:spPr>
          <a:xfrm>
            <a:off x="367073"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58" name="Text Placeholder 30"/>
          <p:cNvSpPr>
            <a:spLocks noGrp="1"/>
          </p:cNvSpPr>
          <p:nvPr>
            <p:ph type="body" sz="quarter" idx="58" hasCustomPrompt="1"/>
          </p:nvPr>
        </p:nvSpPr>
        <p:spPr>
          <a:xfrm>
            <a:off x="334963"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59" name="Text Placeholder 30"/>
          <p:cNvSpPr>
            <a:spLocks noGrp="1"/>
          </p:cNvSpPr>
          <p:nvPr>
            <p:ph type="body" sz="quarter" idx="59" hasCustomPrompt="1"/>
          </p:nvPr>
        </p:nvSpPr>
        <p:spPr>
          <a:xfrm>
            <a:off x="367073"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0" name="Text Placeholder 30"/>
          <p:cNvSpPr>
            <a:spLocks noGrp="1"/>
          </p:cNvSpPr>
          <p:nvPr>
            <p:ph type="body" sz="quarter" idx="60" hasCustomPrompt="1"/>
          </p:nvPr>
        </p:nvSpPr>
        <p:spPr>
          <a:xfrm>
            <a:off x="3325589"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1" name="Text Placeholder 30"/>
          <p:cNvSpPr>
            <a:spLocks noGrp="1"/>
          </p:cNvSpPr>
          <p:nvPr>
            <p:ph type="body" sz="quarter" idx="61" hasCustomPrompt="1"/>
          </p:nvPr>
        </p:nvSpPr>
        <p:spPr>
          <a:xfrm>
            <a:off x="3357699"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2" name="Text Placeholder 30"/>
          <p:cNvSpPr>
            <a:spLocks noGrp="1"/>
          </p:cNvSpPr>
          <p:nvPr>
            <p:ph type="body" sz="quarter" idx="62" hasCustomPrompt="1"/>
          </p:nvPr>
        </p:nvSpPr>
        <p:spPr>
          <a:xfrm>
            <a:off x="3325589"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3" name="Text Placeholder 30"/>
          <p:cNvSpPr>
            <a:spLocks noGrp="1"/>
          </p:cNvSpPr>
          <p:nvPr>
            <p:ph type="body" sz="quarter" idx="63" hasCustomPrompt="1"/>
          </p:nvPr>
        </p:nvSpPr>
        <p:spPr>
          <a:xfrm>
            <a:off x="3357699"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4" name="Text Placeholder 30"/>
          <p:cNvSpPr>
            <a:spLocks noGrp="1"/>
          </p:cNvSpPr>
          <p:nvPr>
            <p:ph type="body" sz="quarter" idx="64" hasCustomPrompt="1"/>
          </p:nvPr>
        </p:nvSpPr>
        <p:spPr>
          <a:xfrm>
            <a:off x="6326410"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5" name="Text Placeholder 30"/>
          <p:cNvSpPr>
            <a:spLocks noGrp="1"/>
          </p:cNvSpPr>
          <p:nvPr>
            <p:ph type="body" sz="quarter" idx="65" hasCustomPrompt="1"/>
          </p:nvPr>
        </p:nvSpPr>
        <p:spPr>
          <a:xfrm>
            <a:off x="6358520"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6" name="Text Placeholder 30"/>
          <p:cNvSpPr>
            <a:spLocks noGrp="1"/>
          </p:cNvSpPr>
          <p:nvPr>
            <p:ph type="body" sz="quarter" idx="66" hasCustomPrompt="1"/>
          </p:nvPr>
        </p:nvSpPr>
        <p:spPr>
          <a:xfrm>
            <a:off x="6326410"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7" name="Text Placeholder 30"/>
          <p:cNvSpPr>
            <a:spLocks noGrp="1"/>
          </p:cNvSpPr>
          <p:nvPr>
            <p:ph type="body" sz="quarter" idx="67" hasCustomPrompt="1"/>
          </p:nvPr>
        </p:nvSpPr>
        <p:spPr>
          <a:xfrm>
            <a:off x="6358520"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8" name="Text Placeholder 30"/>
          <p:cNvSpPr>
            <a:spLocks noGrp="1"/>
          </p:cNvSpPr>
          <p:nvPr>
            <p:ph type="body" sz="quarter" idx="68" hasCustomPrompt="1"/>
          </p:nvPr>
        </p:nvSpPr>
        <p:spPr>
          <a:xfrm>
            <a:off x="9317036"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9" name="Text Placeholder 30"/>
          <p:cNvSpPr>
            <a:spLocks noGrp="1"/>
          </p:cNvSpPr>
          <p:nvPr>
            <p:ph type="body" sz="quarter" idx="69" hasCustomPrompt="1"/>
          </p:nvPr>
        </p:nvSpPr>
        <p:spPr>
          <a:xfrm>
            <a:off x="9349146"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70" name="Text Placeholder 30"/>
          <p:cNvSpPr>
            <a:spLocks noGrp="1"/>
          </p:cNvSpPr>
          <p:nvPr>
            <p:ph type="body" sz="quarter" idx="70" hasCustomPrompt="1"/>
          </p:nvPr>
        </p:nvSpPr>
        <p:spPr>
          <a:xfrm>
            <a:off x="9317036"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71" name="Text Placeholder 30"/>
          <p:cNvSpPr>
            <a:spLocks noGrp="1"/>
          </p:cNvSpPr>
          <p:nvPr>
            <p:ph type="body" sz="quarter" idx="71" hasCustomPrompt="1"/>
          </p:nvPr>
        </p:nvSpPr>
        <p:spPr>
          <a:xfrm>
            <a:off x="9349146"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21"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Diagram and labels">
    <p:spTree>
      <p:nvGrpSpPr>
        <p:cNvPr id="1" name=""/>
        <p:cNvGrpSpPr/>
        <p:nvPr/>
      </p:nvGrpSpPr>
      <p:grpSpPr>
        <a:xfrm>
          <a:off x="0" y="0"/>
          <a:ext cx="0" cy="0"/>
          <a:chOff x="0" y="0"/>
          <a:chExt cx="0" cy="0"/>
        </a:xfrm>
      </p:grpSpPr>
      <p:sp>
        <p:nvSpPr>
          <p:cNvPr id="3" name="Content Placeholder 2"/>
          <p:cNvSpPr>
            <a:spLocks noGrp="1"/>
          </p:cNvSpPr>
          <p:nvPr>
            <p:ph sz="quarter" idx="20"/>
          </p:nvPr>
        </p:nvSpPr>
        <p:spPr>
          <a:xfrm>
            <a:off x="3095625" y="1828800"/>
            <a:ext cx="6000750" cy="4273550"/>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5" name="Slide Number Placeholder 4"/>
          <p:cNvSpPr>
            <a:spLocks noGrp="1"/>
          </p:cNvSpPr>
          <p:nvPr>
            <p:ph type="sldNum" sz="quarter" idx="12"/>
          </p:nvPr>
        </p:nvSpPr>
        <p:spPr/>
        <p:txBody>
          <a:bodyPr/>
          <a:lstStyle/>
          <a:p>
            <a:fld id="{A852531D-B541-4B6C-B34D-D17A31B6CE2E}" type="slidenum">
              <a:rPr lang="en-IN" smtClean="0"/>
            </a:fld>
            <a:endParaRPr lang="en-IN"/>
          </a:p>
        </p:txBody>
      </p:sp>
      <p:sp>
        <p:nvSpPr>
          <p:cNvPr id="39" name="Title 1"/>
          <p:cNvSpPr>
            <a:spLocks noGrp="1"/>
          </p:cNvSpPr>
          <p:nvPr>
            <p:ph type="title" hasCustomPrompt="1"/>
          </p:nvPr>
        </p:nvSpPr>
        <p:spPr>
          <a:xfrm>
            <a:off x="334963" y="466091"/>
            <a:ext cx="6888798" cy="1004569"/>
          </a:xfrm>
        </p:spPr>
        <p:txBody>
          <a:bodyPr anchor="b">
            <a:normAutofit/>
          </a:bodyPr>
          <a:lstStyle>
            <a:lvl1pPr>
              <a:defRPr sz="2800">
                <a:solidFill>
                  <a:schemeClr val="tx2"/>
                </a:solidFill>
              </a:defRPr>
            </a:lvl1pPr>
          </a:lstStyle>
          <a:p>
            <a:r>
              <a:rPr lang="en-US" dirty="0"/>
              <a:t>This is a title. Please try to keep this short</a:t>
            </a:r>
            <a:endParaRPr lang="en-IN" dirty="0"/>
          </a:p>
        </p:txBody>
      </p:sp>
      <p:sp>
        <p:nvSpPr>
          <p:cNvPr id="40" name="Rectangle 39"/>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12" name="Text Placeholder 30"/>
          <p:cNvSpPr>
            <a:spLocks noGrp="1"/>
          </p:cNvSpPr>
          <p:nvPr>
            <p:ph type="body" sz="quarter" idx="56" hasCustomPrompt="1"/>
          </p:nvPr>
        </p:nvSpPr>
        <p:spPr>
          <a:xfrm>
            <a:off x="1133843" y="2372811"/>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3" name="Text Placeholder 30"/>
          <p:cNvSpPr>
            <a:spLocks noGrp="1"/>
          </p:cNvSpPr>
          <p:nvPr>
            <p:ph type="body" sz="quarter" idx="57" hasCustomPrompt="1"/>
          </p:nvPr>
        </p:nvSpPr>
        <p:spPr>
          <a:xfrm>
            <a:off x="334963" y="3675968"/>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4" name="Text Placeholder 30"/>
          <p:cNvSpPr>
            <a:spLocks noGrp="1"/>
          </p:cNvSpPr>
          <p:nvPr>
            <p:ph type="body" sz="quarter" idx="58" hasCustomPrompt="1"/>
          </p:nvPr>
        </p:nvSpPr>
        <p:spPr>
          <a:xfrm>
            <a:off x="1133843" y="4925648"/>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5" name="Text Placeholder 30"/>
          <p:cNvSpPr>
            <a:spLocks noGrp="1"/>
          </p:cNvSpPr>
          <p:nvPr>
            <p:ph type="body" sz="quarter" idx="59" hasCustomPrompt="1"/>
          </p:nvPr>
        </p:nvSpPr>
        <p:spPr>
          <a:xfrm>
            <a:off x="8869680" y="2372811"/>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6" name="Text Placeholder 30"/>
          <p:cNvSpPr>
            <a:spLocks noGrp="1"/>
          </p:cNvSpPr>
          <p:nvPr>
            <p:ph type="body" sz="quarter" idx="60" hasCustomPrompt="1"/>
          </p:nvPr>
        </p:nvSpPr>
        <p:spPr>
          <a:xfrm>
            <a:off x="9668560" y="3675968"/>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7" name="Text Placeholder 30"/>
          <p:cNvSpPr>
            <a:spLocks noGrp="1"/>
          </p:cNvSpPr>
          <p:nvPr>
            <p:ph type="body" sz="quarter" idx="61" hasCustomPrompt="1"/>
          </p:nvPr>
        </p:nvSpPr>
        <p:spPr>
          <a:xfrm>
            <a:off x="8869680" y="4925648"/>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Thank you pag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34964" y="2433592"/>
            <a:ext cx="11522074" cy="2699278"/>
          </a:xfrm>
        </p:spPr>
        <p:txBody>
          <a:bodyPr anchor="b">
            <a:noAutofit/>
          </a:bodyPr>
          <a:lstStyle>
            <a:lvl1pPr algn="ctr">
              <a:lnSpc>
                <a:spcPts val="9000"/>
              </a:lnSpc>
              <a:spcBef>
                <a:spcPts val="0"/>
              </a:spcBef>
              <a:defRPr sz="11500">
                <a:solidFill>
                  <a:schemeClr val="tx2"/>
                </a:solidFill>
              </a:defRPr>
            </a:lvl1pPr>
          </a:lstStyle>
          <a:p>
            <a:r>
              <a:rPr lang="en-US" dirty="0"/>
              <a:t>Type ending message</a:t>
            </a:r>
            <a:endParaRPr lang="en-IN" dirty="0"/>
          </a:p>
        </p:txBody>
      </p:sp>
      <p:sp>
        <p:nvSpPr>
          <p:cNvPr id="6" name="Slide Number Placeholder 5"/>
          <p:cNvSpPr>
            <a:spLocks noGrp="1"/>
          </p:cNvSpPr>
          <p:nvPr>
            <p:ph type="sldNum" sz="quarter" idx="12"/>
          </p:nvPr>
        </p:nvSpPr>
        <p:spPr/>
        <p:txBody>
          <a:bodyPr/>
          <a:lstStyle/>
          <a:p>
            <a:fld id="{A852531D-B541-4B6C-B34D-D17A31B6CE2E}" type="slidenum">
              <a:rPr lang="en-IN" smtClean="0"/>
            </a:fld>
            <a:endParaRPr lang="en-IN"/>
          </a:p>
        </p:txBody>
      </p:sp>
      <p:pic>
        <p:nvPicPr>
          <p:cNvPr id="21" name="Graphic 20"/>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171502" y="591984"/>
            <a:ext cx="1848995" cy="1525745"/>
          </a:xfrm>
          <a:prstGeom prst="rect">
            <a:avLst/>
          </a:prstGeom>
        </p:spPr>
      </p:pic>
      <p:sp>
        <p:nvSpPr>
          <p:cNvPr id="22" name="Rectangle 21"/>
          <p:cNvSpPr/>
          <p:nvPr userDrawn="1"/>
        </p:nvSpPr>
        <p:spPr>
          <a:xfrm>
            <a:off x="7928646" y="260350"/>
            <a:ext cx="4263353" cy="897118"/>
          </a:xfrm>
          <a:prstGeom prst="rect">
            <a:avLst/>
          </a:prstGeom>
          <a:solidFill>
            <a:schemeClr val="bg1"/>
          </a:solidFill>
          <a:ln>
            <a:noFill/>
          </a:ln>
          <a:effectLst>
            <a:outerShdw blurRad="711200" dir="4320000" sx="99000" sy="99000" algn="t" rotWithShape="0">
              <a:schemeClr val="tx1">
                <a:lumMod val="60000"/>
                <a:lumOff val="40000"/>
                <a:alpha val="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200" dirty="0">
              <a:solidFill>
                <a:schemeClr val="tx2"/>
              </a:solidFill>
            </a:endParaRPr>
          </a:p>
        </p:txBody>
      </p:sp>
      <p:sp>
        <p:nvSpPr>
          <p:cNvPr id="25" name="TextBox 24"/>
          <p:cNvSpPr txBox="1"/>
          <p:nvPr userDrawn="1"/>
        </p:nvSpPr>
        <p:spPr>
          <a:xfrm>
            <a:off x="4943059" y="5627520"/>
            <a:ext cx="2305878" cy="475478"/>
          </a:xfrm>
          <a:prstGeom prst="rect">
            <a:avLst/>
          </a:prstGeom>
          <a:noFill/>
          <a:ln>
            <a:noFill/>
          </a:ln>
          <a:effectLst>
            <a:outerShdw blurRad="241300" dist="50800" dir="5400000" algn="ctr" rotWithShape="0">
              <a:srgbClr val="000000">
                <a:alpha val="13000"/>
              </a:srgbClr>
            </a:outerShdw>
          </a:effectLst>
        </p:spPr>
        <p:txBody>
          <a:bodyPr wrap="square" lIns="144000" tIns="144000" rIns="144000" bIns="144000" rtlCol="0">
            <a:spAutoFit/>
          </a:bodyPr>
          <a:lstStyle/>
          <a:p>
            <a:pPr algn="ctr"/>
            <a:r>
              <a:rPr lang="en-US" sz="1200" b="0" dirty="0"/>
              <a:t>ginesys.in</a:t>
            </a:r>
            <a:endParaRPr lang="en-IN" sz="1200" b="0" dirty="0"/>
          </a:p>
        </p:txBody>
      </p:sp>
      <p:sp>
        <p:nvSpPr>
          <p:cNvPr id="26" name="Rectangle 25"/>
          <p:cNvSpPr/>
          <p:nvPr userDrawn="1"/>
        </p:nvSpPr>
        <p:spPr>
          <a:xfrm rot="10800000" flipV="1">
            <a:off x="5593715" y="6220296"/>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1" y="1"/>
            <a:ext cx="12192000" cy="251739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ctrTitle" hasCustomPrompt="1"/>
          </p:nvPr>
        </p:nvSpPr>
        <p:spPr>
          <a:xfrm>
            <a:off x="334962" y="2517393"/>
            <a:ext cx="11522075" cy="1905137"/>
          </a:xfrm>
        </p:spPr>
        <p:txBody>
          <a:bodyPr anchor="b">
            <a:normAutofit/>
          </a:bodyPr>
          <a:lstStyle>
            <a:lvl1pPr algn="ctr">
              <a:defRPr sz="6000">
                <a:solidFill>
                  <a:schemeClr val="tx2"/>
                </a:solidFill>
              </a:defRPr>
            </a:lvl1pPr>
          </a:lstStyle>
          <a:p>
            <a:r>
              <a:rPr lang="en-US" dirty="0"/>
              <a:t>Use this for the title slide</a:t>
            </a:r>
            <a:endParaRPr lang="en-IN" dirty="0"/>
          </a:p>
        </p:txBody>
      </p:sp>
      <p:sp>
        <p:nvSpPr>
          <p:cNvPr id="3" name="Subtitle 2"/>
          <p:cNvSpPr>
            <a:spLocks noGrp="1"/>
          </p:cNvSpPr>
          <p:nvPr>
            <p:ph type="subTitle" idx="1" hasCustomPrompt="1"/>
          </p:nvPr>
        </p:nvSpPr>
        <p:spPr>
          <a:xfrm>
            <a:off x="334963" y="4660216"/>
            <a:ext cx="11522075" cy="826183"/>
          </a:xfrm>
        </p:spPr>
        <p:txBody>
          <a:bodyPr>
            <a:normAutofit/>
          </a:bodyPr>
          <a:lstStyle>
            <a:lvl1pPr marL="0" indent="0" algn="ctr">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Type in the subtitle here. Try to use this for a longer description for the following section.</a:t>
            </a:r>
            <a:endParaRPr lang="en-IN" dirty="0"/>
          </a:p>
        </p:txBody>
      </p:sp>
      <p:sp>
        <p:nvSpPr>
          <p:cNvPr id="10" name="Rectangle 9"/>
          <p:cNvSpPr/>
          <p:nvPr userDrawn="1"/>
        </p:nvSpPr>
        <p:spPr>
          <a:xfrm>
            <a:off x="4361723" y="5728067"/>
            <a:ext cx="3468552"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pic>
        <p:nvPicPr>
          <p:cNvPr id="11" name="Graphic 10"/>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195359" y="651617"/>
            <a:ext cx="1801280" cy="1486371"/>
          </a:xfrm>
          <a:prstGeom prst="rect">
            <a:avLst/>
          </a:prstGeom>
        </p:spPr>
      </p:pic>
      <p:sp>
        <p:nvSpPr>
          <p:cNvPr id="8"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agram and labels">
    <p:spTree>
      <p:nvGrpSpPr>
        <p:cNvPr id="1" name=""/>
        <p:cNvGrpSpPr/>
        <p:nvPr/>
      </p:nvGrpSpPr>
      <p:grpSpPr>
        <a:xfrm>
          <a:off x="0" y="0"/>
          <a:ext cx="0" cy="0"/>
          <a:chOff x="0" y="0"/>
          <a:chExt cx="0" cy="0"/>
        </a:xfrm>
      </p:grpSpPr>
      <p:sp>
        <p:nvSpPr>
          <p:cNvPr id="3" name="Content Placeholder 2"/>
          <p:cNvSpPr>
            <a:spLocks noGrp="1"/>
          </p:cNvSpPr>
          <p:nvPr>
            <p:ph sz="quarter" idx="20"/>
          </p:nvPr>
        </p:nvSpPr>
        <p:spPr>
          <a:xfrm>
            <a:off x="3095625" y="1828800"/>
            <a:ext cx="6000750" cy="4273550"/>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5" name="Slide Number Placeholder 4"/>
          <p:cNvSpPr>
            <a:spLocks noGrp="1"/>
          </p:cNvSpPr>
          <p:nvPr>
            <p:ph type="sldNum" sz="quarter" idx="12"/>
          </p:nvPr>
        </p:nvSpPr>
        <p:spPr/>
        <p:txBody>
          <a:bodyPr/>
          <a:lstStyle/>
          <a:p>
            <a:fld id="{A852531D-B541-4B6C-B34D-D17A31B6CE2E}" type="slidenum">
              <a:rPr lang="en-IN" smtClean="0"/>
            </a:fld>
            <a:endParaRPr lang="en-IN"/>
          </a:p>
        </p:txBody>
      </p:sp>
      <p:sp>
        <p:nvSpPr>
          <p:cNvPr id="39" name="Title 1"/>
          <p:cNvSpPr>
            <a:spLocks noGrp="1"/>
          </p:cNvSpPr>
          <p:nvPr>
            <p:ph type="title" hasCustomPrompt="1"/>
          </p:nvPr>
        </p:nvSpPr>
        <p:spPr>
          <a:xfrm>
            <a:off x="334963" y="466091"/>
            <a:ext cx="6888798" cy="1004569"/>
          </a:xfrm>
        </p:spPr>
        <p:txBody>
          <a:bodyPr anchor="b">
            <a:normAutofit/>
          </a:bodyPr>
          <a:lstStyle>
            <a:lvl1pPr>
              <a:defRPr sz="2800">
                <a:solidFill>
                  <a:schemeClr val="tx2"/>
                </a:solidFill>
              </a:defRPr>
            </a:lvl1pPr>
          </a:lstStyle>
          <a:p>
            <a:r>
              <a:rPr lang="en-US" dirty="0"/>
              <a:t>This is a title. Please try to keep this short</a:t>
            </a:r>
            <a:endParaRPr lang="en-IN" dirty="0"/>
          </a:p>
        </p:txBody>
      </p:sp>
      <p:sp>
        <p:nvSpPr>
          <p:cNvPr id="40" name="Rectangle 39"/>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12" name="Text Placeholder 30"/>
          <p:cNvSpPr>
            <a:spLocks noGrp="1"/>
          </p:cNvSpPr>
          <p:nvPr>
            <p:ph type="body" sz="quarter" idx="56" hasCustomPrompt="1"/>
          </p:nvPr>
        </p:nvSpPr>
        <p:spPr>
          <a:xfrm>
            <a:off x="1133843" y="2372811"/>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3" name="Text Placeholder 30"/>
          <p:cNvSpPr>
            <a:spLocks noGrp="1"/>
          </p:cNvSpPr>
          <p:nvPr>
            <p:ph type="body" sz="quarter" idx="57" hasCustomPrompt="1"/>
          </p:nvPr>
        </p:nvSpPr>
        <p:spPr>
          <a:xfrm>
            <a:off x="334963" y="3675968"/>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4" name="Text Placeholder 30"/>
          <p:cNvSpPr>
            <a:spLocks noGrp="1"/>
          </p:cNvSpPr>
          <p:nvPr>
            <p:ph type="body" sz="quarter" idx="58" hasCustomPrompt="1"/>
          </p:nvPr>
        </p:nvSpPr>
        <p:spPr>
          <a:xfrm>
            <a:off x="1133843" y="4925648"/>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5" name="Text Placeholder 30"/>
          <p:cNvSpPr>
            <a:spLocks noGrp="1"/>
          </p:cNvSpPr>
          <p:nvPr>
            <p:ph type="body" sz="quarter" idx="59" hasCustomPrompt="1"/>
          </p:nvPr>
        </p:nvSpPr>
        <p:spPr>
          <a:xfrm>
            <a:off x="8869680" y="2372811"/>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6" name="Text Placeholder 30"/>
          <p:cNvSpPr>
            <a:spLocks noGrp="1"/>
          </p:cNvSpPr>
          <p:nvPr>
            <p:ph type="body" sz="quarter" idx="60" hasCustomPrompt="1"/>
          </p:nvPr>
        </p:nvSpPr>
        <p:spPr>
          <a:xfrm>
            <a:off x="9668560" y="3675968"/>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7" name="Text Placeholder 30"/>
          <p:cNvSpPr>
            <a:spLocks noGrp="1"/>
          </p:cNvSpPr>
          <p:nvPr>
            <p:ph type="body" sz="quarter" idx="61" hasCustomPrompt="1"/>
          </p:nvPr>
        </p:nvSpPr>
        <p:spPr>
          <a:xfrm>
            <a:off x="8869680" y="4925648"/>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Section Header ">
    <p:spTree>
      <p:nvGrpSpPr>
        <p:cNvPr id="1" name=""/>
        <p:cNvGrpSpPr/>
        <p:nvPr/>
      </p:nvGrpSpPr>
      <p:grpSpPr>
        <a:xfrm>
          <a:off x="0" y="0"/>
          <a:ext cx="0" cy="0"/>
          <a:chOff x="0" y="0"/>
          <a:chExt cx="0" cy="0"/>
        </a:xfrm>
      </p:grpSpPr>
      <p:sp>
        <p:nvSpPr>
          <p:cNvPr id="9" name="Rectangle 8"/>
          <p:cNvSpPr/>
          <p:nvPr userDrawn="1"/>
        </p:nvSpPr>
        <p:spPr>
          <a:xfrm>
            <a:off x="8968154" y="1171002"/>
            <a:ext cx="3223845" cy="416356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ctrTitle" hasCustomPrompt="1"/>
          </p:nvPr>
        </p:nvSpPr>
        <p:spPr>
          <a:xfrm>
            <a:off x="334964" y="1171001"/>
            <a:ext cx="8325460" cy="2387600"/>
          </a:xfrm>
        </p:spPr>
        <p:txBody>
          <a:bodyPr anchor="b">
            <a:normAutofit/>
          </a:bodyPr>
          <a:lstStyle>
            <a:lvl1pPr algn="l">
              <a:lnSpc>
                <a:spcPct val="90000"/>
              </a:lnSpc>
              <a:defRPr sz="6000">
                <a:solidFill>
                  <a:schemeClr val="tx2"/>
                </a:solidFill>
              </a:defRPr>
            </a:lvl1pPr>
          </a:lstStyle>
          <a:p>
            <a:r>
              <a:rPr lang="en-US" dirty="0"/>
              <a:t>Use this for the section header slides</a:t>
            </a:r>
            <a:endParaRPr lang="en-IN" dirty="0"/>
          </a:p>
        </p:txBody>
      </p:sp>
      <p:sp>
        <p:nvSpPr>
          <p:cNvPr id="3" name="Subtitle 2"/>
          <p:cNvSpPr>
            <a:spLocks noGrp="1"/>
          </p:cNvSpPr>
          <p:nvPr>
            <p:ph type="subTitle" idx="1" hasCustomPrompt="1"/>
          </p:nvPr>
        </p:nvSpPr>
        <p:spPr>
          <a:xfrm>
            <a:off x="334963" y="3794760"/>
            <a:ext cx="6443906" cy="1511678"/>
          </a:xfrm>
        </p:spPr>
        <p:txBody>
          <a:bodyPr>
            <a:normAutofit/>
          </a:bodyPr>
          <a:lstStyle>
            <a:lvl1pPr marL="0" indent="0" algn="l">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Type in the subtitle here. Try to use this for a longer description for the following section</a:t>
            </a:r>
            <a:endParaRPr lang="en-IN" dirty="0"/>
          </a:p>
        </p:txBody>
      </p:sp>
      <p:sp>
        <p:nvSpPr>
          <p:cNvPr id="5" name="Text Placeholder 4"/>
          <p:cNvSpPr>
            <a:spLocks noGrp="1"/>
          </p:cNvSpPr>
          <p:nvPr>
            <p:ph type="body" sz="quarter" idx="13" hasCustomPrompt="1"/>
          </p:nvPr>
        </p:nvSpPr>
        <p:spPr>
          <a:xfrm>
            <a:off x="9113838" y="3794760"/>
            <a:ext cx="2743200" cy="1381102"/>
          </a:xfrm>
        </p:spPr>
        <p:txBody>
          <a:bodyPr>
            <a:normAutofit/>
          </a:bodyPr>
          <a:lstStyle>
            <a:lvl1pPr>
              <a:defRPr sz="1000">
                <a:solidFill>
                  <a:schemeClr val="bg2">
                    <a:lumMod val="50000"/>
                  </a:schemeClr>
                </a:solidFill>
              </a:defRPr>
            </a:lvl1pPr>
          </a:lstStyle>
          <a:p>
            <a:pPr lvl="0"/>
            <a:r>
              <a:rPr lang="en-US" dirty="0"/>
              <a:t>Section Content</a:t>
            </a:r>
            <a:endParaRPr lang="en-US" dirty="0"/>
          </a:p>
          <a:p>
            <a:pPr lvl="0"/>
            <a:r>
              <a:rPr lang="en-US" dirty="0"/>
              <a:t>Optional</a:t>
            </a:r>
            <a:endParaRPr lang="en-US" dirty="0"/>
          </a:p>
          <a:p>
            <a:pPr lvl="0"/>
            <a:r>
              <a:rPr lang="en-IN" dirty="0"/>
              <a:t>Fill up only if needed</a:t>
            </a:r>
            <a:endParaRPr lang="en-IN" dirty="0"/>
          </a:p>
        </p:txBody>
      </p:sp>
      <p:sp>
        <p:nvSpPr>
          <p:cNvPr id="11" name="Text Placeholder 4"/>
          <p:cNvSpPr>
            <a:spLocks noGrp="1"/>
          </p:cNvSpPr>
          <p:nvPr>
            <p:ph type="body" sz="quarter" idx="14" hasCustomPrompt="1"/>
          </p:nvPr>
        </p:nvSpPr>
        <p:spPr>
          <a:xfrm>
            <a:off x="9113838" y="3063240"/>
            <a:ext cx="2743200" cy="571078"/>
          </a:xfrm>
        </p:spPr>
        <p:txBody>
          <a:bodyPr anchor="b">
            <a:normAutofit/>
          </a:bodyPr>
          <a:lstStyle>
            <a:lvl1pPr marL="0" indent="0">
              <a:buNone/>
              <a:defRPr sz="1200">
                <a:solidFill>
                  <a:schemeClr val="tx1">
                    <a:lumMod val="60000"/>
                    <a:lumOff val="40000"/>
                  </a:schemeClr>
                </a:solidFill>
                <a:latin typeface="+mj-lt"/>
              </a:defRPr>
            </a:lvl1pPr>
          </a:lstStyle>
          <a:p>
            <a:pPr lvl="0"/>
            <a:r>
              <a:rPr lang="en-US" dirty="0"/>
              <a:t>Type a Heading like “Content”</a:t>
            </a:r>
            <a:endParaRPr lang="en-IN" dirty="0"/>
          </a:p>
        </p:txBody>
      </p:sp>
      <p:sp>
        <p:nvSpPr>
          <p:cNvPr id="12" name="Rectangle 11"/>
          <p:cNvSpPr/>
          <p:nvPr userDrawn="1"/>
        </p:nvSpPr>
        <p:spPr>
          <a:xfrm>
            <a:off x="334963" y="5334568"/>
            <a:ext cx="3468552"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10"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Primary Content">
    <p:spTree>
      <p:nvGrpSpPr>
        <p:cNvPr id="1" name=""/>
        <p:cNvGrpSpPr/>
        <p:nvPr/>
      </p:nvGrpSpPr>
      <p:grpSpPr>
        <a:xfrm>
          <a:off x="0" y="0"/>
          <a:ext cx="0" cy="0"/>
          <a:chOff x="0" y="0"/>
          <a:chExt cx="0" cy="0"/>
        </a:xfrm>
      </p:grpSpPr>
      <p:sp>
        <p:nvSpPr>
          <p:cNvPr id="13" name="Text Placeholder 12"/>
          <p:cNvSpPr>
            <a:spLocks noGrp="1"/>
          </p:cNvSpPr>
          <p:nvPr>
            <p:ph type="body" sz="quarter" idx="14" hasCustomPrompt="1"/>
          </p:nvPr>
        </p:nvSpPr>
        <p:spPr>
          <a:xfrm>
            <a:off x="334963" y="5937250"/>
            <a:ext cx="11522075" cy="463550"/>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14" name="Title 1"/>
          <p:cNvSpPr>
            <a:spLocks noGrp="1"/>
          </p:cNvSpPr>
          <p:nvPr>
            <p:ph type="title" hasCustomPrompt="1"/>
          </p:nvPr>
        </p:nvSpPr>
        <p:spPr>
          <a:xfrm>
            <a:off x="334963" y="466091"/>
            <a:ext cx="6888798" cy="1004569"/>
          </a:xfrm>
        </p:spPr>
        <p:txBody>
          <a:bodyPr anchor="ctr">
            <a:normAutofit/>
          </a:bodyPr>
          <a:lstStyle>
            <a:lvl1pPr>
              <a:defRPr sz="2800">
                <a:solidFill>
                  <a:schemeClr val="tx2"/>
                </a:solidFill>
              </a:defRPr>
            </a:lvl1pPr>
          </a:lstStyle>
          <a:p>
            <a:r>
              <a:rPr lang="en-US" dirty="0"/>
              <a:t>This is a title. Please try to keep this short</a:t>
            </a:r>
            <a:endParaRPr lang="en-IN" dirty="0"/>
          </a:p>
        </p:txBody>
      </p:sp>
      <p:sp>
        <p:nvSpPr>
          <p:cNvPr id="16" name="Rectangle 15"/>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7" name="Content Placeholder 6"/>
          <p:cNvSpPr>
            <a:spLocks noGrp="1"/>
          </p:cNvSpPr>
          <p:nvPr>
            <p:ph sz="quarter" idx="15"/>
          </p:nvPr>
        </p:nvSpPr>
        <p:spPr>
          <a:xfrm>
            <a:off x="334963" y="1667508"/>
            <a:ext cx="11522075" cy="4072891"/>
          </a:xfrm>
        </p:spPr>
        <p:txBody>
          <a:bodyPr/>
          <a:lstStyle>
            <a:lvl1pPr>
              <a:defRPr sz="1600"/>
            </a:lvl1p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IN" dirty="0"/>
          </a:p>
        </p:txBody>
      </p:sp>
      <p:sp>
        <p:nvSpPr>
          <p:cNvPr id="8"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Content and Description">
    <p:spTree>
      <p:nvGrpSpPr>
        <p:cNvPr id="1" name=""/>
        <p:cNvGrpSpPr/>
        <p:nvPr/>
      </p:nvGrpSpPr>
      <p:grpSpPr>
        <a:xfrm>
          <a:off x="0" y="0"/>
          <a:ext cx="0" cy="0"/>
          <a:chOff x="0" y="0"/>
          <a:chExt cx="0" cy="0"/>
        </a:xfrm>
      </p:grpSpPr>
      <p:sp>
        <p:nvSpPr>
          <p:cNvPr id="8" name="Rectangle 7"/>
          <p:cNvSpPr/>
          <p:nvPr userDrawn="1"/>
        </p:nvSpPr>
        <p:spPr>
          <a:xfrm>
            <a:off x="0" y="0"/>
            <a:ext cx="452761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 name="Title 1"/>
          <p:cNvSpPr>
            <a:spLocks noGrp="1"/>
          </p:cNvSpPr>
          <p:nvPr>
            <p:ph type="title" hasCustomPrompt="1"/>
          </p:nvPr>
        </p:nvSpPr>
        <p:spPr>
          <a:xfrm>
            <a:off x="354829" y="563460"/>
            <a:ext cx="3932237" cy="1215643"/>
          </a:xfrm>
        </p:spPr>
        <p:txBody>
          <a:bodyPr anchor="ctr">
            <a:normAutofit/>
          </a:bodyPr>
          <a:lstStyle>
            <a:lvl1pPr>
              <a:defRPr sz="2800">
                <a:solidFill>
                  <a:schemeClr val="tx2"/>
                </a:solidFill>
              </a:defRPr>
            </a:lvl1pPr>
          </a:lstStyle>
          <a:p>
            <a:r>
              <a:rPr lang="en-US" dirty="0" err="1"/>
              <a:t>Content+Text</a:t>
            </a:r>
            <a:endParaRPr lang="en-IN" dirty="0"/>
          </a:p>
        </p:txBody>
      </p:sp>
      <p:sp>
        <p:nvSpPr>
          <p:cNvPr id="4" name="Text Placeholder 3"/>
          <p:cNvSpPr>
            <a:spLocks noGrp="1"/>
          </p:cNvSpPr>
          <p:nvPr>
            <p:ph type="body" sz="half" idx="2" hasCustomPrompt="1"/>
          </p:nvPr>
        </p:nvSpPr>
        <p:spPr>
          <a:xfrm>
            <a:off x="354829" y="2039454"/>
            <a:ext cx="3932237" cy="4558195"/>
          </a:xfrm>
        </p:spPr>
        <p:txBody>
          <a:bodyPr/>
          <a:lstStyle>
            <a:lvl1pPr marL="285750" indent="-285750">
              <a:buFont typeface="Wingdings" panose="05000000000000000000" pitchFamily="2" charset="2"/>
              <a:buChar char="§"/>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on the icons to add the content you want to</a:t>
            </a:r>
            <a:endParaRPr lang="en-US" dirty="0"/>
          </a:p>
          <a:p>
            <a:pPr lvl="0"/>
            <a:r>
              <a:rPr lang="en-US" dirty="0"/>
              <a:t>Use this to enter the description</a:t>
            </a:r>
            <a:endParaRPr lang="en-US" dirty="0"/>
          </a:p>
          <a:p>
            <a:pPr lvl="0"/>
            <a:r>
              <a:rPr lang="en-US" dirty="0"/>
              <a:t>You can use bullet points for this purpose</a:t>
            </a:r>
            <a:endParaRPr lang="en-US" dirty="0"/>
          </a:p>
          <a:p>
            <a:pPr lvl="0"/>
            <a:r>
              <a:rPr lang="en-US" dirty="0"/>
              <a:t>Try to use pictures with lots of white space and transparent backgrounds</a:t>
            </a:r>
            <a:endParaRPr lang="en-US" dirty="0"/>
          </a:p>
          <a:p>
            <a:pPr lvl="0"/>
            <a:endParaRPr lang="en-US" dirty="0"/>
          </a:p>
        </p:txBody>
      </p:sp>
      <p:sp>
        <p:nvSpPr>
          <p:cNvPr id="21" name="Rectangle 20"/>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5" name="Content Placeholder 4"/>
          <p:cNvSpPr>
            <a:spLocks noGrp="1"/>
          </p:cNvSpPr>
          <p:nvPr>
            <p:ph sz="quarter" idx="14"/>
          </p:nvPr>
        </p:nvSpPr>
        <p:spPr>
          <a:xfrm>
            <a:off x="4862513" y="1072663"/>
            <a:ext cx="6994525" cy="4809392"/>
          </a:xfrm>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IN" dirty="0"/>
          </a:p>
        </p:txBody>
      </p:sp>
      <p:sp>
        <p:nvSpPr>
          <p:cNvPr id="10" name="Text Placeholder 12"/>
          <p:cNvSpPr>
            <a:spLocks noGrp="1"/>
          </p:cNvSpPr>
          <p:nvPr>
            <p:ph type="body" sz="quarter" idx="15" hasCustomPrompt="1"/>
          </p:nvPr>
        </p:nvSpPr>
        <p:spPr>
          <a:xfrm>
            <a:off x="4862513" y="6005146"/>
            <a:ext cx="6994525" cy="395654"/>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9"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Content and Description alt">
    <p:spTree>
      <p:nvGrpSpPr>
        <p:cNvPr id="1" name=""/>
        <p:cNvGrpSpPr/>
        <p:nvPr/>
      </p:nvGrpSpPr>
      <p:grpSpPr>
        <a:xfrm>
          <a:off x="0" y="0"/>
          <a:ext cx="0" cy="0"/>
          <a:chOff x="0" y="0"/>
          <a:chExt cx="0" cy="0"/>
        </a:xfrm>
      </p:grpSpPr>
      <p:sp>
        <p:nvSpPr>
          <p:cNvPr id="8" name="Rectangle 7"/>
          <p:cNvSpPr/>
          <p:nvPr userDrawn="1"/>
        </p:nvSpPr>
        <p:spPr>
          <a:xfrm>
            <a:off x="0" y="0"/>
            <a:ext cx="4527612" cy="68580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IN" dirty="0"/>
          </a:p>
        </p:txBody>
      </p:sp>
      <p:sp>
        <p:nvSpPr>
          <p:cNvPr id="2" name="Title 1"/>
          <p:cNvSpPr>
            <a:spLocks noGrp="1"/>
          </p:cNvSpPr>
          <p:nvPr>
            <p:ph type="title" hasCustomPrompt="1"/>
          </p:nvPr>
        </p:nvSpPr>
        <p:spPr>
          <a:xfrm>
            <a:off x="354829" y="563460"/>
            <a:ext cx="3932237" cy="1215643"/>
          </a:xfrm>
        </p:spPr>
        <p:txBody>
          <a:bodyPr anchor="ctr">
            <a:normAutofit/>
          </a:bodyPr>
          <a:lstStyle>
            <a:lvl1pPr>
              <a:defRPr sz="2800">
                <a:solidFill>
                  <a:schemeClr val="accent3">
                    <a:lumMod val="50000"/>
                  </a:schemeClr>
                </a:solidFill>
              </a:defRPr>
            </a:lvl1pPr>
          </a:lstStyle>
          <a:p>
            <a:r>
              <a:rPr lang="en-US" dirty="0" err="1"/>
              <a:t>Content+Text</a:t>
            </a:r>
            <a:endParaRPr lang="en-IN" dirty="0"/>
          </a:p>
        </p:txBody>
      </p:sp>
      <p:sp>
        <p:nvSpPr>
          <p:cNvPr id="4" name="Text Placeholder 3"/>
          <p:cNvSpPr>
            <a:spLocks noGrp="1"/>
          </p:cNvSpPr>
          <p:nvPr>
            <p:ph type="body" sz="half" idx="2" hasCustomPrompt="1"/>
          </p:nvPr>
        </p:nvSpPr>
        <p:spPr>
          <a:xfrm>
            <a:off x="354829" y="2039454"/>
            <a:ext cx="3932237" cy="4558195"/>
          </a:xfrm>
        </p:spPr>
        <p:txBody>
          <a:bodyPr/>
          <a:lstStyle>
            <a:lvl1pPr marL="285750" indent="-285750">
              <a:buClr>
                <a:schemeClr val="accent3">
                  <a:lumMod val="75000"/>
                </a:schemeClr>
              </a:buClr>
              <a:buFont typeface="Wingdings" panose="05000000000000000000" pitchFamily="2" charset="2"/>
              <a:buChar char="§"/>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on the icons to add the content you want to</a:t>
            </a:r>
            <a:endParaRPr lang="en-US" dirty="0"/>
          </a:p>
          <a:p>
            <a:pPr lvl="0"/>
            <a:r>
              <a:rPr lang="en-US" dirty="0"/>
              <a:t>Use this to enter the description</a:t>
            </a:r>
            <a:endParaRPr lang="en-US" dirty="0"/>
          </a:p>
          <a:p>
            <a:pPr lvl="0"/>
            <a:r>
              <a:rPr lang="en-US" dirty="0"/>
              <a:t>You can use bullet points for this purpose</a:t>
            </a:r>
            <a:endParaRPr lang="en-US" dirty="0"/>
          </a:p>
          <a:p>
            <a:pPr lvl="0"/>
            <a:r>
              <a:rPr lang="en-US" dirty="0"/>
              <a:t>Try to use pictures with lots of white space and transparent backgrounds</a:t>
            </a:r>
            <a:endParaRPr lang="en-US" dirty="0"/>
          </a:p>
          <a:p>
            <a:pPr lvl="0"/>
            <a:endParaRPr lang="en-US" dirty="0"/>
          </a:p>
        </p:txBody>
      </p:sp>
      <p:sp>
        <p:nvSpPr>
          <p:cNvPr id="21" name="Rectangle 20"/>
          <p:cNvSpPr/>
          <p:nvPr userDrawn="1"/>
        </p:nvSpPr>
        <p:spPr>
          <a:xfrm rot="10800000" flipV="1">
            <a:off x="431483" y="258871"/>
            <a:ext cx="1004568" cy="45719"/>
          </a:xfrm>
          <a:prstGeom prst="rect">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5" name="Content Placeholder 4"/>
          <p:cNvSpPr>
            <a:spLocks noGrp="1"/>
          </p:cNvSpPr>
          <p:nvPr>
            <p:ph sz="quarter" idx="14"/>
          </p:nvPr>
        </p:nvSpPr>
        <p:spPr>
          <a:xfrm>
            <a:off x="4862513" y="1072663"/>
            <a:ext cx="6994525" cy="4809392"/>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10" name="Text Placeholder 12"/>
          <p:cNvSpPr>
            <a:spLocks noGrp="1"/>
          </p:cNvSpPr>
          <p:nvPr>
            <p:ph type="body" sz="quarter" idx="15" hasCustomPrompt="1"/>
          </p:nvPr>
        </p:nvSpPr>
        <p:spPr>
          <a:xfrm>
            <a:off x="4862513" y="6005146"/>
            <a:ext cx="6994525" cy="395654"/>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9" name="Rectangle 8"/>
          <p:cNvSpPr/>
          <p:nvPr userDrawn="1"/>
        </p:nvSpPr>
        <p:spPr>
          <a:xfrm>
            <a:off x="-1467" y="6489700"/>
            <a:ext cx="4527612" cy="3683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2"/>
              </a:solidFill>
            </a:endParaRPr>
          </a:p>
        </p:txBody>
      </p:sp>
      <p:sp>
        <p:nvSpPr>
          <p:cNvPr id="11"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4" name="Text Placeholder 3"/>
          <p:cNvSpPr>
            <a:spLocks noGrp="1"/>
          </p:cNvSpPr>
          <p:nvPr>
            <p:ph type="body" sz="half" idx="2" hasCustomPrompt="1"/>
          </p:nvPr>
        </p:nvSpPr>
        <p:spPr>
          <a:xfrm>
            <a:off x="334963" y="1709530"/>
            <a:ext cx="7886648" cy="4783345"/>
          </a:xfrm>
        </p:spPr>
        <p:txBody>
          <a:bodyPr>
            <a:normAutofit/>
          </a:bodyPr>
          <a:lstStyle>
            <a:lvl1pPr marL="285750" indent="-285750">
              <a:buFont typeface="Wingdings" panose="05000000000000000000" pitchFamily="2" charset="2"/>
              <a:buChar char="§"/>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Just right click on the image and select change picture.</a:t>
            </a:r>
            <a:endParaRPr lang="en-US" dirty="0"/>
          </a:p>
          <a:p>
            <a:pPr lvl="0"/>
            <a:r>
              <a:rPr lang="en-US" dirty="0"/>
              <a:t>Try to use images with transparent backgrounds</a:t>
            </a:r>
            <a:endParaRPr lang="en-US" dirty="0"/>
          </a:p>
          <a:p>
            <a:pPr lvl="0"/>
            <a:r>
              <a:rPr lang="en-US" dirty="0"/>
              <a:t>You can use bullet points for this purpose</a:t>
            </a:r>
            <a:endParaRPr lang="en-US" dirty="0"/>
          </a:p>
          <a:p>
            <a:pPr lvl="0"/>
            <a:endParaRPr lang="en-US" dirty="0"/>
          </a:p>
        </p:txBody>
      </p:sp>
      <p:sp>
        <p:nvSpPr>
          <p:cNvPr id="15" name="Title 1"/>
          <p:cNvSpPr>
            <a:spLocks noGrp="1"/>
          </p:cNvSpPr>
          <p:nvPr>
            <p:ph type="title" hasCustomPrompt="1"/>
          </p:nvPr>
        </p:nvSpPr>
        <p:spPr>
          <a:xfrm>
            <a:off x="334963" y="466091"/>
            <a:ext cx="6655117" cy="1004569"/>
          </a:xfrm>
        </p:spPr>
        <p:txBody>
          <a:bodyPr anchor="ctr">
            <a:normAutofit/>
          </a:bodyPr>
          <a:lstStyle>
            <a:lvl1pPr>
              <a:defRPr sz="2800">
                <a:solidFill>
                  <a:schemeClr val="tx2"/>
                </a:solidFill>
              </a:defRPr>
            </a:lvl1pPr>
          </a:lstStyle>
          <a:p>
            <a:r>
              <a:rPr lang="en-US" dirty="0"/>
              <a:t>This is a title. Please try to keep this short</a:t>
            </a:r>
            <a:endParaRPr lang="en-IN" dirty="0"/>
          </a:p>
        </p:txBody>
      </p:sp>
      <p:sp>
        <p:nvSpPr>
          <p:cNvPr id="17" name="Rectangle 16"/>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3" name="Content Placeholder 2"/>
          <p:cNvSpPr>
            <a:spLocks noGrp="1"/>
          </p:cNvSpPr>
          <p:nvPr>
            <p:ph sz="quarter" idx="14"/>
          </p:nvPr>
        </p:nvSpPr>
        <p:spPr>
          <a:xfrm>
            <a:off x="8572500" y="2509239"/>
            <a:ext cx="3284538" cy="2733675"/>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8"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Grouped text and content">
    <p:spTree>
      <p:nvGrpSpPr>
        <p:cNvPr id="1" name=""/>
        <p:cNvGrpSpPr/>
        <p:nvPr/>
      </p:nvGrpSpPr>
      <p:grpSpPr>
        <a:xfrm>
          <a:off x="0" y="0"/>
          <a:ext cx="0" cy="0"/>
          <a:chOff x="0" y="0"/>
          <a:chExt cx="0" cy="0"/>
        </a:xfrm>
      </p:grpSpPr>
      <p:sp>
        <p:nvSpPr>
          <p:cNvPr id="49" name="Rectangle 48"/>
          <p:cNvSpPr/>
          <p:nvPr userDrawn="1"/>
        </p:nvSpPr>
        <p:spPr>
          <a:xfrm>
            <a:off x="-1" y="0"/>
            <a:ext cx="6096001"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0" name="Content Placeholder 39"/>
          <p:cNvSpPr>
            <a:spLocks noGrp="1"/>
          </p:cNvSpPr>
          <p:nvPr>
            <p:ph sz="quarter" idx="21" hasCustomPrompt="1"/>
          </p:nvPr>
        </p:nvSpPr>
        <p:spPr>
          <a:xfrm>
            <a:off x="6550022" y="1741488"/>
            <a:ext cx="5307016" cy="4149561"/>
          </a:xfrm>
        </p:spPr>
        <p:txBody>
          <a:bodyPr/>
          <a:lstStyle>
            <a:lvl1pPr>
              <a:defRPr/>
            </a:lvl1pPr>
          </a:lstStyle>
          <a:p>
            <a:pPr lvl="0"/>
            <a:r>
              <a:rPr lang="en-US" dirty="0"/>
              <a:t>Place any content like an image, chart, smart art or table</a:t>
            </a:r>
            <a:endParaRPr lang="en-IN" dirty="0"/>
          </a:p>
        </p:txBody>
      </p:sp>
      <p:sp>
        <p:nvSpPr>
          <p:cNvPr id="43" name="Title 1"/>
          <p:cNvSpPr>
            <a:spLocks noGrp="1"/>
          </p:cNvSpPr>
          <p:nvPr>
            <p:ph type="title" hasCustomPrompt="1"/>
          </p:nvPr>
        </p:nvSpPr>
        <p:spPr>
          <a:xfrm>
            <a:off x="334963" y="466091"/>
            <a:ext cx="5545241" cy="1004569"/>
          </a:xfrm>
        </p:spPr>
        <p:txBody>
          <a:bodyPr anchor="ctr">
            <a:normAutofit/>
          </a:bodyPr>
          <a:lstStyle>
            <a:lvl1pPr>
              <a:defRPr sz="2800">
                <a:solidFill>
                  <a:schemeClr val="tx2"/>
                </a:solidFill>
              </a:defRPr>
            </a:lvl1pPr>
          </a:lstStyle>
          <a:p>
            <a:r>
              <a:rPr lang="en-US" dirty="0"/>
              <a:t>This is a title. Please try to keep this short</a:t>
            </a:r>
            <a:endParaRPr lang="en-IN" dirty="0"/>
          </a:p>
        </p:txBody>
      </p:sp>
      <p:sp>
        <p:nvSpPr>
          <p:cNvPr id="44" name="Rectangle 43"/>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23" name="Text Placeholder 12"/>
          <p:cNvSpPr>
            <a:spLocks noGrp="1"/>
          </p:cNvSpPr>
          <p:nvPr>
            <p:ph type="body" sz="quarter" idx="39" hasCustomPrompt="1"/>
          </p:nvPr>
        </p:nvSpPr>
        <p:spPr>
          <a:xfrm>
            <a:off x="6550022" y="6023112"/>
            <a:ext cx="5307016" cy="377687"/>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34" name="Text Placeholder 30"/>
          <p:cNvSpPr>
            <a:spLocks noGrp="1"/>
          </p:cNvSpPr>
          <p:nvPr>
            <p:ph type="body" sz="quarter" idx="56" hasCustomPrompt="1"/>
          </p:nvPr>
        </p:nvSpPr>
        <p:spPr>
          <a:xfrm>
            <a:off x="334963"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5" name="Text Placeholder 30"/>
          <p:cNvSpPr>
            <a:spLocks noGrp="1"/>
          </p:cNvSpPr>
          <p:nvPr>
            <p:ph type="body" sz="quarter" idx="57" hasCustomPrompt="1"/>
          </p:nvPr>
        </p:nvSpPr>
        <p:spPr>
          <a:xfrm>
            <a:off x="367073"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36" name="Text Placeholder 30"/>
          <p:cNvSpPr>
            <a:spLocks noGrp="1"/>
          </p:cNvSpPr>
          <p:nvPr>
            <p:ph type="body" sz="quarter" idx="58" hasCustomPrompt="1"/>
          </p:nvPr>
        </p:nvSpPr>
        <p:spPr>
          <a:xfrm>
            <a:off x="334963"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7" name="Text Placeholder 30"/>
          <p:cNvSpPr>
            <a:spLocks noGrp="1"/>
          </p:cNvSpPr>
          <p:nvPr>
            <p:ph type="body" sz="quarter" idx="59" hasCustomPrompt="1"/>
          </p:nvPr>
        </p:nvSpPr>
        <p:spPr>
          <a:xfrm>
            <a:off x="367073"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38" name="Text Placeholder 30"/>
          <p:cNvSpPr>
            <a:spLocks noGrp="1"/>
          </p:cNvSpPr>
          <p:nvPr>
            <p:ph type="body" sz="quarter" idx="60" hasCustomPrompt="1"/>
          </p:nvPr>
        </p:nvSpPr>
        <p:spPr>
          <a:xfrm>
            <a:off x="3219458"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9" name="Text Placeholder 30"/>
          <p:cNvSpPr>
            <a:spLocks noGrp="1"/>
          </p:cNvSpPr>
          <p:nvPr>
            <p:ph type="body" sz="quarter" idx="61" hasCustomPrompt="1"/>
          </p:nvPr>
        </p:nvSpPr>
        <p:spPr>
          <a:xfrm>
            <a:off x="3251568"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41" name="Text Placeholder 30"/>
          <p:cNvSpPr>
            <a:spLocks noGrp="1"/>
          </p:cNvSpPr>
          <p:nvPr>
            <p:ph type="body" sz="quarter" idx="62" hasCustomPrompt="1"/>
          </p:nvPr>
        </p:nvSpPr>
        <p:spPr>
          <a:xfrm>
            <a:off x="3219458"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42" name="Text Placeholder 30"/>
          <p:cNvSpPr>
            <a:spLocks noGrp="1"/>
          </p:cNvSpPr>
          <p:nvPr>
            <p:ph type="body" sz="quarter" idx="63" hasCustomPrompt="1"/>
          </p:nvPr>
        </p:nvSpPr>
        <p:spPr>
          <a:xfrm>
            <a:off x="3251568"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16"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Grouped text and content alt">
    <p:spTree>
      <p:nvGrpSpPr>
        <p:cNvPr id="1" name=""/>
        <p:cNvGrpSpPr/>
        <p:nvPr/>
      </p:nvGrpSpPr>
      <p:grpSpPr>
        <a:xfrm>
          <a:off x="0" y="0"/>
          <a:ext cx="0" cy="0"/>
          <a:chOff x="0" y="0"/>
          <a:chExt cx="0" cy="0"/>
        </a:xfrm>
      </p:grpSpPr>
      <p:sp>
        <p:nvSpPr>
          <p:cNvPr id="49" name="Rectangle 48"/>
          <p:cNvSpPr/>
          <p:nvPr userDrawn="1"/>
        </p:nvSpPr>
        <p:spPr>
          <a:xfrm>
            <a:off x="-1" y="0"/>
            <a:ext cx="6192079" cy="68580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IN" dirty="0"/>
          </a:p>
        </p:txBody>
      </p:sp>
      <p:sp>
        <p:nvSpPr>
          <p:cNvPr id="40" name="Content Placeholder 39"/>
          <p:cNvSpPr>
            <a:spLocks noGrp="1"/>
          </p:cNvSpPr>
          <p:nvPr>
            <p:ph sz="quarter" idx="21" hasCustomPrompt="1"/>
          </p:nvPr>
        </p:nvSpPr>
        <p:spPr>
          <a:xfrm>
            <a:off x="6550022" y="1741488"/>
            <a:ext cx="5307016" cy="4149561"/>
          </a:xfrm>
        </p:spPr>
        <p:txBody>
          <a:bodyPr/>
          <a:lstStyle>
            <a:lvl1pPr>
              <a:defRPr/>
            </a:lvl1pPr>
          </a:lstStyle>
          <a:p>
            <a:pPr lvl="0"/>
            <a:r>
              <a:rPr lang="en-US" dirty="0"/>
              <a:t>Place any content like an image, chart, smart art or table</a:t>
            </a:r>
            <a:endParaRPr lang="en-IN" dirty="0"/>
          </a:p>
        </p:txBody>
      </p:sp>
      <p:sp>
        <p:nvSpPr>
          <p:cNvPr id="43" name="Title 1"/>
          <p:cNvSpPr>
            <a:spLocks noGrp="1"/>
          </p:cNvSpPr>
          <p:nvPr>
            <p:ph type="title" hasCustomPrompt="1"/>
          </p:nvPr>
        </p:nvSpPr>
        <p:spPr>
          <a:xfrm>
            <a:off x="334963" y="466091"/>
            <a:ext cx="5545241" cy="1004569"/>
          </a:xfrm>
        </p:spPr>
        <p:txBody>
          <a:bodyPr anchor="ctr">
            <a:normAutofit/>
          </a:bodyPr>
          <a:lstStyle>
            <a:lvl1pPr>
              <a:defRPr sz="2800">
                <a:solidFill>
                  <a:schemeClr val="accent4">
                    <a:lumMod val="50000"/>
                  </a:schemeClr>
                </a:solidFill>
              </a:defRPr>
            </a:lvl1pPr>
          </a:lstStyle>
          <a:p>
            <a:r>
              <a:rPr lang="en-US" dirty="0"/>
              <a:t>This is a title. Please try to keep this short</a:t>
            </a:r>
            <a:endParaRPr lang="en-IN" dirty="0"/>
          </a:p>
        </p:txBody>
      </p:sp>
      <p:sp>
        <p:nvSpPr>
          <p:cNvPr id="44" name="Rectangle 43"/>
          <p:cNvSpPr/>
          <p:nvPr userDrawn="1"/>
        </p:nvSpPr>
        <p:spPr>
          <a:xfrm rot="10800000" flipV="1">
            <a:off x="431483" y="258871"/>
            <a:ext cx="1004568" cy="45719"/>
          </a:xfrm>
          <a:prstGeom prst="rect">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23" name="Text Placeholder 12"/>
          <p:cNvSpPr>
            <a:spLocks noGrp="1"/>
          </p:cNvSpPr>
          <p:nvPr>
            <p:ph type="body" sz="quarter" idx="39" hasCustomPrompt="1"/>
          </p:nvPr>
        </p:nvSpPr>
        <p:spPr>
          <a:xfrm>
            <a:off x="6550022" y="6023112"/>
            <a:ext cx="5307016" cy="377687"/>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24" name="Rectangle 23"/>
          <p:cNvSpPr/>
          <p:nvPr userDrawn="1"/>
        </p:nvSpPr>
        <p:spPr>
          <a:xfrm>
            <a:off x="-1468" y="6489700"/>
            <a:ext cx="6192079" cy="3683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 name="Text Placeholder 30"/>
          <p:cNvSpPr>
            <a:spLocks noGrp="1"/>
          </p:cNvSpPr>
          <p:nvPr>
            <p:ph type="body" sz="quarter" idx="40" hasCustomPrompt="1"/>
          </p:nvPr>
        </p:nvSpPr>
        <p:spPr>
          <a:xfrm>
            <a:off x="334963" y="1877462"/>
            <a:ext cx="2540002" cy="1942677"/>
          </a:xfrm>
          <a:noFill/>
          <a:ln>
            <a:noFill/>
          </a:ln>
        </p:spPr>
        <p:txBody>
          <a:bodyPr wrap="square" lIns="108000" tIns="792000" rIns="108000" bIns="108000">
            <a:noAutofit/>
          </a:bodyPr>
          <a:lstStyle>
            <a:lvl1pPr marL="0" indent="0">
              <a:buNone/>
              <a:defRPr sz="12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26" name="Text Placeholder 30"/>
          <p:cNvSpPr>
            <a:spLocks noGrp="1"/>
          </p:cNvSpPr>
          <p:nvPr>
            <p:ph type="body" sz="quarter" idx="41" hasCustomPrompt="1"/>
          </p:nvPr>
        </p:nvSpPr>
        <p:spPr>
          <a:xfrm>
            <a:off x="334963" y="1907775"/>
            <a:ext cx="2540002" cy="682367"/>
          </a:xfrm>
          <a:noFill/>
          <a:ln>
            <a:noFill/>
          </a:ln>
        </p:spPr>
        <p:txBody>
          <a:bodyPr wrap="square" lIns="108000" tIns="108000" rIns="108000" bIns="108000" anchor="t">
            <a:noAutofit/>
          </a:bodyPr>
          <a:lstStyle>
            <a:lvl1pPr marL="0" indent="0">
              <a:buNone/>
              <a:defRPr sz="1600" b="1">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27" name="Text Placeholder 30"/>
          <p:cNvSpPr>
            <a:spLocks noGrp="1"/>
          </p:cNvSpPr>
          <p:nvPr>
            <p:ph type="body" sz="quarter" idx="44" hasCustomPrompt="1"/>
          </p:nvPr>
        </p:nvSpPr>
        <p:spPr>
          <a:xfrm>
            <a:off x="334963" y="4226941"/>
            <a:ext cx="2540002" cy="1942677"/>
          </a:xfrm>
          <a:noFill/>
          <a:ln>
            <a:noFill/>
          </a:ln>
        </p:spPr>
        <p:txBody>
          <a:bodyPr wrap="square" lIns="108000" tIns="792000" rIns="108000" bIns="108000">
            <a:noAutofit/>
          </a:bodyPr>
          <a:lstStyle>
            <a:lvl1pPr marL="0" indent="0">
              <a:buNone/>
              <a:defRPr sz="12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28" name="Text Placeholder 30"/>
          <p:cNvSpPr>
            <a:spLocks noGrp="1"/>
          </p:cNvSpPr>
          <p:nvPr>
            <p:ph type="body" sz="quarter" idx="45" hasCustomPrompt="1"/>
          </p:nvPr>
        </p:nvSpPr>
        <p:spPr>
          <a:xfrm>
            <a:off x="334963" y="4257254"/>
            <a:ext cx="2540002" cy="682367"/>
          </a:xfrm>
          <a:noFill/>
          <a:ln>
            <a:noFill/>
          </a:ln>
        </p:spPr>
        <p:txBody>
          <a:bodyPr wrap="square" lIns="108000" tIns="108000" rIns="108000" bIns="108000" anchor="t">
            <a:noAutofit/>
          </a:bodyPr>
          <a:lstStyle>
            <a:lvl1pPr marL="0" indent="0">
              <a:buNone/>
              <a:defRPr sz="1600" b="1">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29" name="Text Placeholder 30"/>
          <p:cNvSpPr>
            <a:spLocks noGrp="1"/>
          </p:cNvSpPr>
          <p:nvPr>
            <p:ph type="body" sz="quarter" idx="46" hasCustomPrompt="1"/>
          </p:nvPr>
        </p:nvSpPr>
        <p:spPr>
          <a:xfrm>
            <a:off x="3209929" y="1877462"/>
            <a:ext cx="2540002" cy="1942677"/>
          </a:xfrm>
          <a:noFill/>
          <a:ln>
            <a:noFill/>
          </a:ln>
        </p:spPr>
        <p:txBody>
          <a:bodyPr wrap="square" lIns="108000" tIns="792000" rIns="108000" bIns="108000">
            <a:noAutofit/>
          </a:bodyPr>
          <a:lstStyle>
            <a:lvl1pPr marL="0" indent="0">
              <a:buNone/>
              <a:defRPr sz="12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0" name="Text Placeholder 30"/>
          <p:cNvSpPr>
            <a:spLocks noGrp="1"/>
          </p:cNvSpPr>
          <p:nvPr>
            <p:ph type="body" sz="quarter" idx="47" hasCustomPrompt="1"/>
          </p:nvPr>
        </p:nvSpPr>
        <p:spPr>
          <a:xfrm>
            <a:off x="3209929" y="1907775"/>
            <a:ext cx="2540002" cy="682367"/>
          </a:xfrm>
          <a:noFill/>
          <a:ln>
            <a:noFill/>
          </a:ln>
        </p:spPr>
        <p:txBody>
          <a:bodyPr wrap="square" lIns="108000" tIns="108000" rIns="108000" bIns="108000" anchor="t">
            <a:noAutofit/>
          </a:bodyPr>
          <a:lstStyle>
            <a:lvl1pPr marL="0" indent="0">
              <a:buNone/>
              <a:defRPr sz="1600" b="1">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31" name="Text Placeholder 30"/>
          <p:cNvSpPr>
            <a:spLocks noGrp="1"/>
          </p:cNvSpPr>
          <p:nvPr>
            <p:ph type="body" sz="quarter" idx="48" hasCustomPrompt="1"/>
          </p:nvPr>
        </p:nvSpPr>
        <p:spPr>
          <a:xfrm>
            <a:off x="3209929" y="4226941"/>
            <a:ext cx="2540002" cy="1942677"/>
          </a:xfrm>
          <a:noFill/>
          <a:ln>
            <a:noFill/>
          </a:ln>
        </p:spPr>
        <p:txBody>
          <a:bodyPr wrap="square" lIns="108000" tIns="792000" rIns="108000" bIns="108000">
            <a:noAutofit/>
          </a:bodyPr>
          <a:lstStyle>
            <a:lvl1pPr marL="0" indent="0">
              <a:buNone/>
              <a:defRPr sz="12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2" name="Text Placeholder 30"/>
          <p:cNvSpPr>
            <a:spLocks noGrp="1"/>
          </p:cNvSpPr>
          <p:nvPr>
            <p:ph type="body" sz="quarter" idx="49" hasCustomPrompt="1"/>
          </p:nvPr>
        </p:nvSpPr>
        <p:spPr>
          <a:xfrm>
            <a:off x="3209929" y="4257254"/>
            <a:ext cx="2540002" cy="682367"/>
          </a:xfrm>
          <a:noFill/>
          <a:ln>
            <a:noFill/>
          </a:ln>
        </p:spPr>
        <p:txBody>
          <a:bodyPr wrap="square" lIns="108000" tIns="108000" rIns="108000" bIns="108000" anchor="t">
            <a:noAutofit/>
          </a:bodyPr>
          <a:lstStyle>
            <a:lvl1pPr marL="0" indent="0">
              <a:buNone/>
              <a:defRPr sz="1600" b="1">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17"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Grouped text content">
    <p:bg>
      <p:bgRef idx="1001">
        <a:schemeClr val="bg2"/>
      </p:bgRef>
    </p:bg>
    <p:spTree>
      <p:nvGrpSpPr>
        <p:cNvPr id="1" name=""/>
        <p:cNvGrpSpPr/>
        <p:nvPr/>
      </p:nvGrpSpPr>
      <p:grpSpPr>
        <a:xfrm>
          <a:off x="0" y="0"/>
          <a:ext cx="0" cy="0"/>
          <a:chOff x="0" y="0"/>
          <a:chExt cx="0" cy="0"/>
        </a:xfrm>
      </p:grpSpPr>
      <p:sp>
        <p:nvSpPr>
          <p:cNvPr id="22" name="Title 1"/>
          <p:cNvSpPr>
            <a:spLocks noGrp="1"/>
          </p:cNvSpPr>
          <p:nvPr>
            <p:ph type="title" hasCustomPrompt="1"/>
          </p:nvPr>
        </p:nvSpPr>
        <p:spPr>
          <a:xfrm>
            <a:off x="334963" y="466091"/>
            <a:ext cx="6888798" cy="1004569"/>
          </a:xfrm>
        </p:spPr>
        <p:txBody>
          <a:bodyPr anchor="ctr">
            <a:normAutofit/>
          </a:bodyPr>
          <a:lstStyle>
            <a:lvl1pPr>
              <a:defRPr sz="2800"/>
            </a:lvl1pPr>
          </a:lstStyle>
          <a:p>
            <a:r>
              <a:rPr lang="en-US" dirty="0"/>
              <a:t>This is a title. Please try to keep this short</a:t>
            </a:r>
            <a:endParaRPr lang="en-IN" dirty="0"/>
          </a:p>
        </p:txBody>
      </p:sp>
      <p:sp>
        <p:nvSpPr>
          <p:cNvPr id="24" name="Rectangle 23"/>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56" name="Text Placeholder 30"/>
          <p:cNvSpPr>
            <a:spLocks noGrp="1"/>
          </p:cNvSpPr>
          <p:nvPr>
            <p:ph type="body" sz="quarter" idx="56" hasCustomPrompt="1"/>
          </p:nvPr>
        </p:nvSpPr>
        <p:spPr>
          <a:xfrm>
            <a:off x="334963"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57" name="Text Placeholder 30"/>
          <p:cNvSpPr>
            <a:spLocks noGrp="1"/>
          </p:cNvSpPr>
          <p:nvPr>
            <p:ph type="body" sz="quarter" idx="57" hasCustomPrompt="1"/>
          </p:nvPr>
        </p:nvSpPr>
        <p:spPr>
          <a:xfrm>
            <a:off x="367073"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58" name="Text Placeholder 30"/>
          <p:cNvSpPr>
            <a:spLocks noGrp="1"/>
          </p:cNvSpPr>
          <p:nvPr>
            <p:ph type="body" sz="quarter" idx="58" hasCustomPrompt="1"/>
          </p:nvPr>
        </p:nvSpPr>
        <p:spPr>
          <a:xfrm>
            <a:off x="334963"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59" name="Text Placeholder 30"/>
          <p:cNvSpPr>
            <a:spLocks noGrp="1"/>
          </p:cNvSpPr>
          <p:nvPr>
            <p:ph type="body" sz="quarter" idx="59" hasCustomPrompt="1"/>
          </p:nvPr>
        </p:nvSpPr>
        <p:spPr>
          <a:xfrm>
            <a:off x="367073"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0" name="Text Placeholder 30"/>
          <p:cNvSpPr>
            <a:spLocks noGrp="1"/>
          </p:cNvSpPr>
          <p:nvPr>
            <p:ph type="body" sz="quarter" idx="60" hasCustomPrompt="1"/>
          </p:nvPr>
        </p:nvSpPr>
        <p:spPr>
          <a:xfrm>
            <a:off x="3325589"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1" name="Text Placeholder 30"/>
          <p:cNvSpPr>
            <a:spLocks noGrp="1"/>
          </p:cNvSpPr>
          <p:nvPr>
            <p:ph type="body" sz="quarter" idx="61" hasCustomPrompt="1"/>
          </p:nvPr>
        </p:nvSpPr>
        <p:spPr>
          <a:xfrm>
            <a:off x="3357699"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2" name="Text Placeholder 30"/>
          <p:cNvSpPr>
            <a:spLocks noGrp="1"/>
          </p:cNvSpPr>
          <p:nvPr>
            <p:ph type="body" sz="quarter" idx="62" hasCustomPrompt="1"/>
          </p:nvPr>
        </p:nvSpPr>
        <p:spPr>
          <a:xfrm>
            <a:off x="3325589"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3" name="Text Placeholder 30"/>
          <p:cNvSpPr>
            <a:spLocks noGrp="1"/>
          </p:cNvSpPr>
          <p:nvPr>
            <p:ph type="body" sz="quarter" idx="63" hasCustomPrompt="1"/>
          </p:nvPr>
        </p:nvSpPr>
        <p:spPr>
          <a:xfrm>
            <a:off x="3357699"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4" name="Text Placeholder 30"/>
          <p:cNvSpPr>
            <a:spLocks noGrp="1"/>
          </p:cNvSpPr>
          <p:nvPr>
            <p:ph type="body" sz="quarter" idx="64" hasCustomPrompt="1"/>
          </p:nvPr>
        </p:nvSpPr>
        <p:spPr>
          <a:xfrm>
            <a:off x="6326410"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5" name="Text Placeholder 30"/>
          <p:cNvSpPr>
            <a:spLocks noGrp="1"/>
          </p:cNvSpPr>
          <p:nvPr>
            <p:ph type="body" sz="quarter" idx="65" hasCustomPrompt="1"/>
          </p:nvPr>
        </p:nvSpPr>
        <p:spPr>
          <a:xfrm>
            <a:off x="6358520"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6" name="Text Placeholder 30"/>
          <p:cNvSpPr>
            <a:spLocks noGrp="1"/>
          </p:cNvSpPr>
          <p:nvPr>
            <p:ph type="body" sz="quarter" idx="66" hasCustomPrompt="1"/>
          </p:nvPr>
        </p:nvSpPr>
        <p:spPr>
          <a:xfrm>
            <a:off x="6326410"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7" name="Text Placeholder 30"/>
          <p:cNvSpPr>
            <a:spLocks noGrp="1"/>
          </p:cNvSpPr>
          <p:nvPr>
            <p:ph type="body" sz="quarter" idx="67" hasCustomPrompt="1"/>
          </p:nvPr>
        </p:nvSpPr>
        <p:spPr>
          <a:xfrm>
            <a:off x="6358520"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8" name="Text Placeholder 30"/>
          <p:cNvSpPr>
            <a:spLocks noGrp="1"/>
          </p:cNvSpPr>
          <p:nvPr>
            <p:ph type="body" sz="quarter" idx="68" hasCustomPrompt="1"/>
          </p:nvPr>
        </p:nvSpPr>
        <p:spPr>
          <a:xfrm>
            <a:off x="9317036"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9" name="Text Placeholder 30"/>
          <p:cNvSpPr>
            <a:spLocks noGrp="1"/>
          </p:cNvSpPr>
          <p:nvPr>
            <p:ph type="body" sz="quarter" idx="69" hasCustomPrompt="1"/>
          </p:nvPr>
        </p:nvSpPr>
        <p:spPr>
          <a:xfrm>
            <a:off x="9349146"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70" name="Text Placeholder 30"/>
          <p:cNvSpPr>
            <a:spLocks noGrp="1"/>
          </p:cNvSpPr>
          <p:nvPr>
            <p:ph type="body" sz="quarter" idx="70" hasCustomPrompt="1"/>
          </p:nvPr>
        </p:nvSpPr>
        <p:spPr>
          <a:xfrm>
            <a:off x="9317036"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71" name="Text Placeholder 30"/>
          <p:cNvSpPr>
            <a:spLocks noGrp="1"/>
          </p:cNvSpPr>
          <p:nvPr>
            <p:ph type="body" sz="quarter" idx="71" hasCustomPrompt="1"/>
          </p:nvPr>
        </p:nvSpPr>
        <p:spPr>
          <a:xfrm>
            <a:off x="9349146"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21"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Diagram and labels">
    <p:spTree>
      <p:nvGrpSpPr>
        <p:cNvPr id="1" name=""/>
        <p:cNvGrpSpPr/>
        <p:nvPr/>
      </p:nvGrpSpPr>
      <p:grpSpPr>
        <a:xfrm>
          <a:off x="0" y="0"/>
          <a:ext cx="0" cy="0"/>
          <a:chOff x="0" y="0"/>
          <a:chExt cx="0" cy="0"/>
        </a:xfrm>
      </p:grpSpPr>
      <p:sp>
        <p:nvSpPr>
          <p:cNvPr id="3" name="Content Placeholder 2"/>
          <p:cNvSpPr>
            <a:spLocks noGrp="1"/>
          </p:cNvSpPr>
          <p:nvPr>
            <p:ph sz="quarter" idx="20"/>
          </p:nvPr>
        </p:nvSpPr>
        <p:spPr>
          <a:xfrm>
            <a:off x="3095625" y="1828800"/>
            <a:ext cx="6000750" cy="4273550"/>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5" name="Slide Number Placeholder 4"/>
          <p:cNvSpPr>
            <a:spLocks noGrp="1"/>
          </p:cNvSpPr>
          <p:nvPr>
            <p:ph type="sldNum" sz="quarter" idx="12"/>
          </p:nvPr>
        </p:nvSpPr>
        <p:spPr/>
        <p:txBody>
          <a:bodyPr/>
          <a:lstStyle/>
          <a:p>
            <a:fld id="{A852531D-B541-4B6C-B34D-D17A31B6CE2E}" type="slidenum">
              <a:rPr lang="en-IN" smtClean="0"/>
            </a:fld>
            <a:endParaRPr lang="en-IN"/>
          </a:p>
        </p:txBody>
      </p:sp>
      <p:sp>
        <p:nvSpPr>
          <p:cNvPr id="39" name="Title 1"/>
          <p:cNvSpPr>
            <a:spLocks noGrp="1"/>
          </p:cNvSpPr>
          <p:nvPr>
            <p:ph type="title" hasCustomPrompt="1"/>
          </p:nvPr>
        </p:nvSpPr>
        <p:spPr>
          <a:xfrm>
            <a:off x="334963" y="466091"/>
            <a:ext cx="6888798" cy="1004569"/>
          </a:xfrm>
        </p:spPr>
        <p:txBody>
          <a:bodyPr anchor="b">
            <a:normAutofit/>
          </a:bodyPr>
          <a:lstStyle>
            <a:lvl1pPr>
              <a:defRPr sz="2800">
                <a:solidFill>
                  <a:schemeClr val="tx2"/>
                </a:solidFill>
              </a:defRPr>
            </a:lvl1pPr>
          </a:lstStyle>
          <a:p>
            <a:r>
              <a:rPr lang="en-US" dirty="0"/>
              <a:t>This is a title. Please try to keep this short</a:t>
            </a:r>
            <a:endParaRPr lang="en-IN" dirty="0"/>
          </a:p>
        </p:txBody>
      </p:sp>
      <p:sp>
        <p:nvSpPr>
          <p:cNvPr id="40" name="Rectangle 39"/>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12" name="Text Placeholder 30"/>
          <p:cNvSpPr>
            <a:spLocks noGrp="1"/>
          </p:cNvSpPr>
          <p:nvPr>
            <p:ph type="body" sz="quarter" idx="56" hasCustomPrompt="1"/>
          </p:nvPr>
        </p:nvSpPr>
        <p:spPr>
          <a:xfrm>
            <a:off x="1133843" y="2372811"/>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3" name="Text Placeholder 30"/>
          <p:cNvSpPr>
            <a:spLocks noGrp="1"/>
          </p:cNvSpPr>
          <p:nvPr>
            <p:ph type="body" sz="quarter" idx="57" hasCustomPrompt="1"/>
          </p:nvPr>
        </p:nvSpPr>
        <p:spPr>
          <a:xfrm>
            <a:off x="334963" y="3675968"/>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4" name="Text Placeholder 30"/>
          <p:cNvSpPr>
            <a:spLocks noGrp="1"/>
          </p:cNvSpPr>
          <p:nvPr>
            <p:ph type="body" sz="quarter" idx="58" hasCustomPrompt="1"/>
          </p:nvPr>
        </p:nvSpPr>
        <p:spPr>
          <a:xfrm>
            <a:off x="1133843" y="4925648"/>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5" name="Text Placeholder 30"/>
          <p:cNvSpPr>
            <a:spLocks noGrp="1"/>
          </p:cNvSpPr>
          <p:nvPr>
            <p:ph type="body" sz="quarter" idx="59" hasCustomPrompt="1"/>
          </p:nvPr>
        </p:nvSpPr>
        <p:spPr>
          <a:xfrm>
            <a:off x="8869680" y="2372811"/>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6" name="Text Placeholder 30"/>
          <p:cNvSpPr>
            <a:spLocks noGrp="1"/>
          </p:cNvSpPr>
          <p:nvPr>
            <p:ph type="body" sz="quarter" idx="60" hasCustomPrompt="1"/>
          </p:nvPr>
        </p:nvSpPr>
        <p:spPr>
          <a:xfrm>
            <a:off x="9668560" y="3675968"/>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7" name="Text Placeholder 30"/>
          <p:cNvSpPr>
            <a:spLocks noGrp="1"/>
          </p:cNvSpPr>
          <p:nvPr>
            <p:ph type="body" sz="quarter" idx="61" hasCustomPrompt="1"/>
          </p:nvPr>
        </p:nvSpPr>
        <p:spPr>
          <a:xfrm>
            <a:off x="8869680" y="4925648"/>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hank you pag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34964" y="2433592"/>
            <a:ext cx="11522074" cy="2699278"/>
          </a:xfrm>
        </p:spPr>
        <p:txBody>
          <a:bodyPr anchor="b">
            <a:noAutofit/>
          </a:bodyPr>
          <a:lstStyle>
            <a:lvl1pPr algn="ctr">
              <a:lnSpc>
                <a:spcPts val="9000"/>
              </a:lnSpc>
              <a:spcBef>
                <a:spcPts val="0"/>
              </a:spcBef>
              <a:defRPr sz="11500">
                <a:solidFill>
                  <a:schemeClr val="tx2"/>
                </a:solidFill>
              </a:defRPr>
            </a:lvl1pPr>
          </a:lstStyle>
          <a:p>
            <a:r>
              <a:rPr lang="en-US" dirty="0"/>
              <a:t>Type ending message</a:t>
            </a:r>
            <a:endParaRPr lang="en-IN" dirty="0"/>
          </a:p>
        </p:txBody>
      </p:sp>
      <p:sp>
        <p:nvSpPr>
          <p:cNvPr id="6" name="Slide Number Placeholder 5"/>
          <p:cNvSpPr>
            <a:spLocks noGrp="1"/>
          </p:cNvSpPr>
          <p:nvPr>
            <p:ph type="sldNum" sz="quarter" idx="12"/>
          </p:nvPr>
        </p:nvSpPr>
        <p:spPr/>
        <p:txBody>
          <a:bodyPr/>
          <a:lstStyle/>
          <a:p>
            <a:fld id="{A852531D-B541-4B6C-B34D-D17A31B6CE2E}" type="slidenum">
              <a:rPr lang="en-IN" smtClean="0"/>
            </a:fld>
            <a:endParaRPr lang="en-IN"/>
          </a:p>
        </p:txBody>
      </p:sp>
      <p:pic>
        <p:nvPicPr>
          <p:cNvPr id="21" name="Graphic 20"/>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171502" y="591984"/>
            <a:ext cx="1848995" cy="1525745"/>
          </a:xfrm>
          <a:prstGeom prst="rect">
            <a:avLst/>
          </a:prstGeom>
        </p:spPr>
      </p:pic>
      <p:sp>
        <p:nvSpPr>
          <p:cNvPr id="22" name="Rectangle 21"/>
          <p:cNvSpPr/>
          <p:nvPr userDrawn="1"/>
        </p:nvSpPr>
        <p:spPr>
          <a:xfrm>
            <a:off x="7928646" y="260350"/>
            <a:ext cx="4263353" cy="897118"/>
          </a:xfrm>
          <a:prstGeom prst="rect">
            <a:avLst/>
          </a:prstGeom>
          <a:solidFill>
            <a:schemeClr val="bg1"/>
          </a:solidFill>
          <a:ln>
            <a:noFill/>
          </a:ln>
          <a:effectLst>
            <a:outerShdw blurRad="711200" dir="4320000" sx="99000" sy="99000" algn="t" rotWithShape="0">
              <a:schemeClr val="tx1">
                <a:lumMod val="60000"/>
                <a:lumOff val="40000"/>
                <a:alpha val="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200" dirty="0">
              <a:solidFill>
                <a:schemeClr val="tx2"/>
              </a:solidFill>
            </a:endParaRPr>
          </a:p>
        </p:txBody>
      </p:sp>
      <p:sp>
        <p:nvSpPr>
          <p:cNvPr id="25" name="TextBox 24"/>
          <p:cNvSpPr txBox="1"/>
          <p:nvPr userDrawn="1"/>
        </p:nvSpPr>
        <p:spPr>
          <a:xfrm>
            <a:off x="4943059" y="5627520"/>
            <a:ext cx="2305878" cy="475478"/>
          </a:xfrm>
          <a:prstGeom prst="rect">
            <a:avLst/>
          </a:prstGeom>
          <a:noFill/>
          <a:ln>
            <a:noFill/>
          </a:ln>
          <a:effectLst>
            <a:outerShdw blurRad="241300" dist="50800" dir="5400000" algn="ctr" rotWithShape="0">
              <a:srgbClr val="000000">
                <a:alpha val="13000"/>
              </a:srgbClr>
            </a:outerShdw>
          </a:effectLst>
        </p:spPr>
        <p:txBody>
          <a:bodyPr wrap="square" lIns="144000" tIns="144000" rIns="144000" bIns="144000" rtlCol="0">
            <a:spAutoFit/>
          </a:bodyPr>
          <a:lstStyle/>
          <a:p>
            <a:pPr algn="ctr"/>
            <a:r>
              <a:rPr lang="en-US" sz="1200" b="0" dirty="0"/>
              <a:t>ginesys.in</a:t>
            </a:r>
            <a:endParaRPr lang="en-IN" sz="1200" b="0" dirty="0"/>
          </a:p>
        </p:txBody>
      </p:sp>
      <p:sp>
        <p:nvSpPr>
          <p:cNvPr id="26" name="Rectangle 25"/>
          <p:cNvSpPr/>
          <p:nvPr userDrawn="1"/>
        </p:nvSpPr>
        <p:spPr>
          <a:xfrm rot="10800000" flipV="1">
            <a:off x="5593715" y="6220296"/>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Thank you pag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34964" y="2433592"/>
            <a:ext cx="11522074" cy="2699278"/>
          </a:xfrm>
        </p:spPr>
        <p:txBody>
          <a:bodyPr anchor="b">
            <a:noAutofit/>
          </a:bodyPr>
          <a:lstStyle>
            <a:lvl1pPr algn="ctr">
              <a:lnSpc>
                <a:spcPts val="9000"/>
              </a:lnSpc>
              <a:spcBef>
                <a:spcPts val="0"/>
              </a:spcBef>
              <a:defRPr sz="11500">
                <a:solidFill>
                  <a:schemeClr val="tx2"/>
                </a:solidFill>
              </a:defRPr>
            </a:lvl1pPr>
          </a:lstStyle>
          <a:p>
            <a:r>
              <a:rPr lang="en-US" dirty="0"/>
              <a:t>Type ending message</a:t>
            </a:r>
            <a:endParaRPr lang="en-IN" dirty="0"/>
          </a:p>
        </p:txBody>
      </p:sp>
      <p:sp>
        <p:nvSpPr>
          <p:cNvPr id="6" name="Slide Number Placeholder 5"/>
          <p:cNvSpPr>
            <a:spLocks noGrp="1"/>
          </p:cNvSpPr>
          <p:nvPr>
            <p:ph type="sldNum" sz="quarter" idx="12"/>
          </p:nvPr>
        </p:nvSpPr>
        <p:spPr/>
        <p:txBody>
          <a:bodyPr/>
          <a:lstStyle/>
          <a:p>
            <a:fld id="{A852531D-B541-4B6C-B34D-D17A31B6CE2E}" type="slidenum">
              <a:rPr lang="en-IN" smtClean="0"/>
            </a:fld>
            <a:endParaRPr lang="en-IN"/>
          </a:p>
        </p:txBody>
      </p:sp>
      <p:pic>
        <p:nvPicPr>
          <p:cNvPr id="21" name="Graphic 20"/>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171502" y="591984"/>
            <a:ext cx="1848995" cy="1525745"/>
          </a:xfrm>
          <a:prstGeom prst="rect">
            <a:avLst/>
          </a:prstGeom>
        </p:spPr>
      </p:pic>
      <p:sp>
        <p:nvSpPr>
          <p:cNvPr id="22" name="Rectangle 21"/>
          <p:cNvSpPr/>
          <p:nvPr userDrawn="1"/>
        </p:nvSpPr>
        <p:spPr>
          <a:xfrm>
            <a:off x="7928646" y="260350"/>
            <a:ext cx="4263353" cy="897118"/>
          </a:xfrm>
          <a:prstGeom prst="rect">
            <a:avLst/>
          </a:prstGeom>
          <a:solidFill>
            <a:schemeClr val="bg1"/>
          </a:solidFill>
          <a:ln>
            <a:noFill/>
          </a:ln>
          <a:effectLst>
            <a:outerShdw blurRad="711200" dir="4320000" sx="99000" sy="99000" algn="t" rotWithShape="0">
              <a:schemeClr val="tx1">
                <a:lumMod val="60000"/>
                <a:lumOff val="40000"/>
                <a:alpha val="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200" dirty="0">
              <a:solidFill>
                <a:schemeClr val="tx2"/>
              </a:solidFill>
            </a:endParaRPr>
          </a:p>
        </p:txBody>
      </p:sp>
      <p:sp>
        <p:nvSpPr>
          <p:cNvPr id="25" name="TextBox 24"/>
          <p:cNvSpPr txBox="1"/>
          <p:nvPr userDrawn="1"/>
        </p:nvSpPr>
        <p:spPr>
          <a:xfrm>
            <a:off x="4943059" y="5627520"/>
            <a:ext cx="2305878" cy="475478"/>
          </a:xfrm>
          <a:prstGeom prst="rect">
            <a:avLst/>
          </a:prstGeom>
          <a:noFill/>
          <a:ln>
            <a:noFill/>
          </a:ln>
          <a:effectLst>
            <a:outerShdw blurRad="241300" dist="50800" dir="5400000" algn="ctr" rotWithShape="0">
              <a:srgbClr val="000000">
                <a:alpha val="13000"/>
              </a:srgbClr>
            </a:outerShdw>
          </a:effectLst>
        </p:spPr>
        <p:txBody>
          <a:bodyPr wrap="square" lIns="144000" tIns="144000" rIns="144000" bIns="144000" rtlCol="0">
            <a:spAutoFit/>
          </a:bodyPr>
          <a:lstStyle/>
          <a:p>
            <a:pPr algn="ctr"/>
            <a:r>
              <a:rPr lang="en-US" sz="1200" b="0" dirty="0"/>
              <a:t>ginesys.in</a:t>
            </a:r>
            <a:endParaRPr lang="en-IN" sz="1200" b="0" dirty="0"/>
          </a:p>
        </p:txBody>
      </p:sp>
      <p:sp>
        <p:nvSpPr>
          <p:cNvPr id="26" name="Rectangle 25"/>
          <p:cNvSpPr/>
          <p:nvPr userDrawn="1"/>
        </p:nvSpPr>
        <p:spPr>
          <a:xfrm rot="10800000" flipV="1">
            <a:off x="5593715" y="6220296"/>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1" y="1"/>
            <a:ext cx="12192000" cy="251739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ctrTitle" hasCustomPrompt="1"/>
          </p:nvPr>
        </p:nvSpPr>
        <p:spPr>
          <a:xfrm>
            <a:off x="334962" y="2517393"/>
            <a:ext cx="11522075" cy="1905137"/>
          </a:xfrm>
        </p:spPr>
        <p:txBody>
          <a:bodyPr anchor="b">
            <a:normAutofit/>
          </a:bodyPr>
          <a:lstStyle>
            <a:lvl1pPr algn="ctr">
              <a:defRPr sz="6000">
                <a:solidFill>
                  <a:schemeClr val="tx2"/>
                </a:solidFill>
              </a:defRPr>
            </a:lvl1pPr>
          </a:lstStyle>
          <a:p>
            <a:r>
              <a:rPr lang="en-US" dirty="0"/>
              <a:t>Use this for the title slide</a:t>
            </a:r>
            <a:endParaRPr lang="en-IN" dirty="0"/>
          </a:p>
        </p:txBody>
      </p:sp>
      <p:sp>
        <p:nvSpPr>
          <p:cNvPr id="3" name="Subtitle 2"/>
          <p:cNvSpPr>
            <a:spLocks noGrp="1"/>
          </p:cNvSpPr>
          <p:nvPr>
            <p:ph type="subTitle" idx="1" hasCustomPrompt="1"/>
          </p:nvPr>
        </p:nvSpPr>
        <p:spPr>
          <a:xfrm>
            <a:off x="334963" y="4660216"/>
            <a:ext cx="11522075" cy="826183"/>
          </a:xfrm>
        </p:spPr>
        <p:txBody>
          <a:bodyPr>
            <a:normAutofit/>
          </a:bodyPr>
          <a:lstStyle>
            <a:lvl1pPr marL="0" indent="0" algn="ctr">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Type in the subtitle here. Try to use this for a longer description for the following section.</a:t>
            </a:r>
            <a:endParaRPr lang="en-IN" dirty="0"/>
          </a:p>
        </p:txBody>
      </p:sp>
      <p:sp>
        <p:nvSpPr>
          <p:cNvPr id="10" name="Rectangle 9"/>
          <p:cNvSpPr/>
          <p:nvPr userDrawn="1"/>
        </p:nvSpPr>
        <p:spPr>
          <a:xfrm>
            <a:off x="4361723" y="5728067"/>
            <a:ext cx="3468552"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pic>
        <p:nvPicPr>
          <p:cNvPr id="11" name="Graphic 10"/>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195359" y="651617"/>
            <a:ext cx="1801280" cy="1486371"/>
          </a:xfrm>
          <a:prstGeom prst="rect">
            <a:avLst/>
          </a:prstGeom>
        </p:spPr>
      </p:pic>
      <p:sp>
        <p:nvSpPr>
          <p:cNvPr id="8"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
    <p:spTree>
      <p:nvGrpSpPr>
        <p:cNvPr id="1" name=""/>
        <p:cNvGrpSpPr/>
        <p:nvPr/>
      </p:nvGrpSpPr>
      <p:grpSpPr>
        <a:xfrm>
          <a:off x="0" y="0"/>
          <a:ext cx="0" cy="0"/>
          <a:chOff x="0" y="0"/>
          <a:chExt cx="0" cy="0"/>
        </a:xfrm>
      </p:grpSpPr>
      <p:sp>
        <p:nvSpPr>
          <p:cNvPr id="9" name="Rectangle 8"/>
          <p:cNvSpPr/>
          <p:nvPr userDrawn="1"/>
        </p:nvSpPr>
        <p:spPr>
          <a:xfrm>
            <a:off x="8968154" y="1171002"/>
            <a:ext cx="3223845" cy="416356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ctrTitle" hasCustomPrompt="1"/>
          </p:nvPr>
        </p:nvSpPr>
        <p:spPr>
          <a:xfrm>
            <a:off x="334964" y="1171001"/>
            <a:ext cx="8325460" cy="2387600"/>
          </a:xfrm>
        </p:spPr>
        <p:txBody>
          <a:bodyPr anchor="b">
            <a:normAutofit/>
          </a:bodyPr>
          <a:lstStyle>
            <a:lvl1pPr algn="l">
              <a:lnSpc>
                <a:spcPct val="90000"/>
              </a:lnSpc>
              <a:defRPr sz="6000">
                <a:solidFill>
                  <a:schemeClr val="tx2"/>
                </a:solidFill>
              </a:defRPr>
            </a:lvl1pPr>
          </a:lstStyle>
          <a:p>
            <a:r>
              <a:rPr lang="en-US" dirty="0"/>
              <a:t>Use this for the section header slides</a:t>
            </a:r>
            <a:endParaRPr lang="en-IN" dirty="0"/>
          </a:p>
        </p:txBody>
      </p:sp>
      <p:sp>
        <p:nvSpPr>
          <p:cNvPr id="3" name="Subtitle 2"/>
          <p:cNvSpPr>
            <a:spLocks noGrp="1"/>
          </p:cNvSpPr>
          <p:nvPr>
            <p:ph type="subTitle" idx="1" hasCustomPrompt="1"/>
          </p:nvPr>
        </p:nvSpPr>
        <p:spPr>
          <a:xfrm>
            <a:off x="334963" y="3794760"/>
            <a:ext cx="6443906" cy="1511678"/>
          </a:xfrm>
        </p:spPr>
        <p:txBody>
          <a:bodyPr>
            <a:normAutofit/>
          </a:bodyPr>
          <a:lstStyle>
            <a:lvl1pPr marL="0" indent="0" algn="l">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Type in the subtitle here. Try to use this for a longer description for the following section</a:t>
            </a:r>
            <a:endParaRPr lang="en-IN" dirty="0"/>
          </a:p>
        </p:txBody>
      </p:sp>
      <p:sp>
        <p:nvSpPr>
          <p:cNvPr id="5" name="Text Placeholder 4"/>
          <p:cNvSpPr>
            <a:spLocks noGrp="1"/>
          </p:cNvSpPr>
          <p:nvPr>
            <p:ph type="body" sz="quarter" idx="13" hasCustomPrompt="1"/>
          </p:nvPr>
        </p:nvSpPr>
        <p:spPr>
          <a:xfrm>
            <a:off x="9113838" y="3794760"/>
            <a:ext cx="2743200" cy="1381102"/>
          </a:xfrm>
        </p:spPr>
        <p:txBody>
          <a:bodyPr>
            <a:normAutofit/>
          </a:bodyPr>
          <a:lstStyle>
            <a:lvl1pPr>
              <a:defRPr sz="1000">
                <a:solidFill>
                  <a:schemeClr val="bg2">
                    <a:lumMod val="50000"/>
                  </a:schemeClr>
                </a:solidFill>
              </a:defRPr>
            </a:lvl1pPr>
          </a:lstStyle>
          <a:p>
            <a:pPr lvl="0"/>
            <a:r>
              <a:rPr lang="en-US" dirty="0"/>
              <a:t>Section Content</a:t>
            </a:r>
            <a:endParaRPr lang="en-US" dirty="0"/>
          </a:p>
          <a:p>
            <a:pPr lvl="0"/>
            <a:r>
              <a:rPr lang="en-US" dirty="0"/>
              <a:t>Optional</a:t>
            </a:r>
            <a:endParaRPr lang="en-US" dirty="0"/>
          </a:p>
          <a:p>
            <a:pPr lvl="0"/>
            <a:r>
              <a:rPr lang="en-IN" dirty="0"/>
              <a:t>Fill up only if needed</a:t>
            </a:r>
            <a:endParaRPr lang="en-IN" dirty="0"/>
          </a:p>
        </p:txBody>
      </p:sp>
      <p:sp>
        <p:nvSpPr>
          <p:cNvPr id="11" name="Text Placeholder 4"/>
          <p:cNvSpPr>
            <a:spLocks noGrp="1"/>
          </p:cNvSpPr>
          <p:nvPr>
            <p:ph type="body" sz="quarter" idx="14" hasCustomPrompt="1"/>
          </p:nvPr>
        </p:nvSpPr>
        <p:spPr>
          <a:xfrm>
            <a:off x="9113838" y="3063240"/>
            <a:ext cx="2743200" cy="571078"/>
          </a:xfrm>
        </p:spPr>
        <p:txBody>
          <a:bodyPr anchor="b">
            <a:normAutofit/>
          </a:bodyPr>
          <a:lstStyle>
            <a:lvl1pPr marL="0" indent="0">
              <a:buNone/>
              <a:defRPr sz="1200">
                <a:solidFill>
                  <a:schemeClr val="tx1">
                    <a:lumMod val="60000"/>
                    <a:lumOff val="40000"/>
                  </a:schemeClr>
                </a:solidFill>
                <a:latin typeface="+mj-lt"/>
              </a:defRPr>
            </a:lvl1pPr>
          </a:lstStyle>
          <a:p>
            <a:pPr lvl="0"/>
            <a:r>
              <a:rPr lang="en-US" dirty="0"/>
              <a:t>Type a Heading like “Content”</a:t>
            </a:r>
            <a:endParaRPr lang="en-IN" dirty="0"/>
          </a:p>
        </p:txBody>
      </p:sp>
      <p:sp>
        <p:nvSpPr>
          <p:cNvPr id="12" name="Rectangle 11"/>
          <p:cNvSpPr/>
          <p:nvPr userDrawn="1"/>
        </p:nvSpPr>
        <p:spPr>
          <a:xfrm>
            <a:off x="334963" y="5334568"/>
            <a:ext cx="3468552"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10"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rimary Content">
    <p:spTree>
      <p:nvGrpSpPr>
        <p:cNvPr id="1" name=""/>
        <p:cNvGrpSpPr/>
        <p:nvPr/>
      </p:nvGrpSpPr>
      <p:grpSpPr>
        <a:xfrm>
          <a:off x="0" y="0"/>
          <a:ext cx="0" cy="0"/>
          <a:chOff x="0" y="0"/>
          <a:chExt cx="0" cy="0"/>
        </a:xfrm>
      </p:grpSpPr>
      <p:sp>
        <p:nvSpPr>
          <p:cNvPr id="13" name="Text Placeholder 12"/>
          <p:cNvSpPr>
            <a:spLocks noGrp="1"/>
          </p:cNvSpPr>
          <p:nvPr>
            <p:ph type="body" sz="quarter" idx="14" hasCustomPrompt="1"/>
          </p:nvPr>
        </p:nvSpPr>
        <p:spPr>
          <a:xfrm>
            <a:off x="334963" y="5937250"/>
            <a:ext cx="11522075" cy="463550"/>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14" name="Title 1"/>
          <p:cNvSpPr>
            <a:spLocks noGrp="1"/>
          </p:cNvSpPr>
          <p:nvPr>
            <p:ph type="title" hasCustomPrompt="1"/>
          </p:nvPr>
        </p:nvSpPr>
        <p:spPr>
          <a:xfrm>
            <a:off x="334963" y="466091"/>
            <a:ext cx="6888798" cy="1004569"/>
          </a:xfrm>
        </p:spPr>
        <p:txBody>
          <a:bodyPr anchor="ctr">
            <a:normAutofit/>
          </a:bodyPr>
          <a:lstStyle>
            <a:lvl1pPr>
              <a:defRPr sz="2800">
                <a:solidFill>
                  <a:schemeClr val="tx2"/>
                </a:solidFill>
              </a:defRPr>
            </a:lvl1pPr>
          </a:lstStyle>
          <a:p>
            <a:r>
              <a:rPr lang="en-US" dirty="0"/>
              <a:t>This is a title. Please try to keep this short</a:t>
            </a:r>
            <a:endParaRPr lang="en-IN" dirty="0"/>
          </a:p>
        </p:txBody>
      </p:sp>
      <p:sp>
        <p:nvSpPr>
          <p:cNvPr id="16" name="Rectangle 15"/>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7" name="Content Placeholder 6"/>
          <p:cNvSpPr>
            <a:spLocks noGrp="1"/>
          </p:cNvSpPr>
          <p:nvPr>
            <p:ph sz="quarter" idx="15"/>
          </p:nvPr>
        </p:nvSpPr>
        <p:spPr>
          <a:xfrm>
            <a:off x="334963" y="1667508"/>
            <a:ext cx="11522075" cy="4072891"/>
          </a:xfrm>
        </p:spPr>
        <p:txBody>
          <a:bodyPr/>
          <a:lstStyle>
            <a:lvl1pPr>
              <a:defRPr sz="1600"/>
            </a:lvl1p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IN" dirty="0"/>
          </a:p>
        </p:txBody>
      </p:sp>
      <p:sp>
        <p:nvSpPr>
          <p:cNvPr id="8"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and Description">
    <p:spTree>
      <p:nvGrpSpPr>
        <p:cNvPr id="1" name=""/>
        <p:cNvGrpSpPr/>
        <p:nvPr/>
      </p:nvGrpSpPr>
      <p:grpSpPr>
        <a:xfrm>
          <a:off x="0" y="0"/>
          <a:ext cx="0" cy="0"/>
          <a:chOff x="0" y="0"/>
          <a:chExt cx="0" cy="0"/>
        </a:xfrm>
      </p:grpSpPr>
      <p:sp>
        <p:nvSpPr>
          <p:cNvPr id="8" name="Rectangle 7"/>
          <p:cNvSpPr/>
          <p:nvPr userDrawn="1"/>
        </p:nvSpPr>
        <p:spPr>
          <a:xfrm>
            <a:off x="0" y="0"/>
            <a:ext cx="452761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 name="Title 1"/>
          <p:cNvSpPr>
            <a:spLocks noGrp="1"/>
          </p:cNvSpPr>
          <p:nvPr>
            <p:ph type="title" hasCustomPrompt="1"/>
          </p:nvPr>
        </p:nvSpPr>
        <p:spPr>
          <a:xfrm>
            <a:off x="354829" y="563460"/>
            <a:ext cx="3932237" cy="1215643"/>
          </a:xfrm>
        </p:spPr>
        <p:txBody>
          <a:bodyPr anchor="ctr">
            <a:normAutofit/>
          </a:bodyPr>
          <a:lstStyle>
            <a:lvl1pPr>
              <a:defRPr sz="2800">
                <a:solidFill>
                  <a:schemeClr val="tx2"/>
                </a:solidFill>
              </a:defRPr>
            </a:lvl1pPr>
          </a:lstStyle>
          <a:p>
            <a:r>
              <a:rPr lang="en-US" dirty="0" err="1"/>
              <a:t>Content+Text</a:t>
            </a:r>
            <a:endParaRPr lang="en-IN" dirty="0"/>
          </a:p>
        </p:txBody>
      </p:sp>
      <p:sp>
        <p:nvSpPr>
          <p:cNvPr id="4" name="Text Placeholder 3"/>
          <p:cNvSpPr>
            <a:spLocks noGrp="1"/>
          </p:cNvSpPr>
          <p:nvPr>
            <p:ph type="body" sz="half" idx="2" hasCustomPrompt="1"/>
          </p:nvPr>
        </p:nvSpPr>
        <p:spPr>
          <a:xfrm>
            <a:off x="354829" y="2039454"/>
            <a:ext cx="3932237" cy="4558195"/>
          </a:xfrm>
        </p:spPr>
        <p:txBody>
          <a:bodyPr/>
          <a:lstStyle>
            <a:lvl1pPr marL="285750" indent="-285750">
              <a:buFont typeface="Wingdings" panose="05000000000000000000" pitchFamily="2" charset="2"/>
              <a:buChar char="§"/>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on the icons to add the content you want to</a:t>
            </a:r>
            <a:endParaRPr lang="en-US" dirty="0"/>
          </a:p>
          <a:p>
            <a:pPr lvl="0"/>
            <a:r>
              <a:rPr lang="en-US" dirty="0"/>
              <a:t>Use this to enter the description</a:t>
            </a:r>
            <a:endParaRPr lang="en-US" dirty="0"/>
          </a:p>
          <a:p>
            <a:pPr lvl="0"/>
            <a:r>
              <a:rPr lang="en-US" dirty="0"/>
              <a:t>You can use bullet points for this purpose</a:t>
            </a:r>
            <a:endParaRPr lang="en-US" dirty="0"/>
          </a:p>
          <a:p>
            <a:pPr lvl="0"/>
            <a:r>
              <a:rPr lang="en-US" dirty="0"/>
              <a:t>Try to use pictures with lots of white space and transparent backgrounds</a:t>
            </a:r>
            <a:endParaRPr lang="en-US" dirty="0"/>
          </a:p>
          <a:p>
            <a:pPr lvl="0"/>
            <a:endParaRPr lang="en-US" dirty="0"/>
          </a:p>
        </p:txBody>
      </p:sp>
      <p:sp>
        <p:nvSpPr>
          <p:cNvPr id="21" name="Rectangle 20"/>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5" name="Content Placeholder 4"/>
          <p:cNvSpPr>
            <a:spLocks noGrp="1"/>
          </p:cNvSpPr>
          <p:nvPr>
            <p:ph sz="quarter" idx="14"/>
          </p:nvPr>
        </p:nvSpPr>
        <p:spPr>
          <a:xfrm>
            <a:off x="4862513" y="1072663"/>
            <a:ext cx="6994525" cy="4809392"/>
          </a:xfrm>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IN" dirty="0"/>
          </a:p>
        </p:txBody>
      </p:sp>
      <p:sp>
        <p:nvSpPr>
          <p:cNvPr id="10" name="Text Placeholder 12"/>
          <p:cNvSpPr>
            <a:spLocks noGrp="1"/>
          </p:cNvSpPr>
          <p:nvPr>
            <p:ph type="body" sz="quarter" idx="15" hasCustomPrompt="1"/>
          </p:nvPr>
        </p:nvSpPr>
        <p:spPr>
          <a:xfrm>
            <a:off x="4862513" y="6005146"/>
            <a:ext cx="6994525" cy="395654"/>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9"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and Description alt">
    <p:spTree>
      <p:nvGrpSpPr>
        <p:cNvPr id="1" name=""/>
        <p:cNvGrpSpPr/>
        <p:nvPr/>
      </p:nvGrpSpPr>
      <p:grpSpPr>
        <a:xfrm>
          <a:off x="0" y="0"/>
          <a:ext cx="0" cy="0"/>
          <a:chOff x="0" y="0"/>
          <a:chExt cx="0" cy="0"/>
        </a:xfrm>
      </p:grpSpPr>
      <p:sp>
        <p:nvSpPr>
          <p:cNvPr id="8" name="Rectangle 7"/>
          <p:cNvSpPr/>
          <p:nvPr userDrawn="1"/>
        </p:nvSpPr>
        <p:spPr>
          <a:xfrm>
            <a:off x="0" y="0"/>
            <a:ext cx="4527612" cy="68580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IN" dirty="0"/>
          </a:p>
        </p:txBody>
      </p:sp>
      <p:sp>
        <p:nvSpPr>
          <p:cNvPr id="2" name="Title 1"/>
          <p:cNvSpPr>
            <a:spLocks noGrp="1"/>
          </p:cNvSpPr>
          <p:nvPr>
            <p:ph type="title" hasCustomPrompt="1"/>
          </p:nvPr>
        </p:nvSpPr>
        <p:spPr>
          <a:xfrm>
            <a:off x="354829" y="563460"/>
            <a:ext cx="3932237" cy="1215643"/>
          </a:xfrm>
        </p:spPr>
        <p:txBody>
          <a:bodyPr anchor="ctr">
            <a:normAutofit/>
          </a:bodyPr>
          <a:lstStyle>
            <a:lvl1pPr>
              <a:defRPr sz="2800">
                <a:solidFill>
                  <a:schemeClr val="accent3">
                    <a:lumMod val="50000"/>
                  </a:schemeClr>
                </a:solidFill>
              </a:defRPr>
            </a:lvl1pPr>
          </a:lstStyle>
          <a:p>
            <a:r>
              <a:rPr lang="en-US" dirty="0" err="1"/>
              <a:t>Content+Text</a:t>
            </a:r>
            <a:endParaRPr lang="en-IN" dirty="0"/>
          </a:p>
        </p:txBody>
      </p:sp>
      <p:sp>
        <p:nvSpPr>
          <p:cNvPr id="4" name="Text Placeholder 3"/>
          <p:cNvSpPr>
            <a:spLocks noGrp="1"/>
          </p:cNvSpPr>
          <p:nvPr>
            <p:ph type="body" sz="half" idx="2" hasCustomPrompt="1"/>
          </p:nvPr>
        </p:nvSpPr>
        <p:spPr>
          <a:xfrm>
            <a:off x="354829" y="2039454"/>
            <a:ext cx="3932237" cy="4558195"/>
          </a:xfrm>
        </p:spPr>
        <p:txBody>
          <a:bodyPr/>
          <a:lstStyle>
            <a:lvl1pPr marL="285750" indent="-285750">
              <a:buClr>
                <a:schemeClr val="accent3">
                  <a:lumMod val="75000"/>
                </a:schemeClr>
              </a:buClr>
              <a:buFont typeface="Wingdings" panose="05000000000000000000" pitchFamily="2" charset="2"/>
              <a:buChar char="§"/>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on the icons to add the content you want to</a:t>
            </a:r>
            <a:endParaRPr lang="en-US" dirty="0"/>
          </a:p>
          <a:p>
            <a:pPr lvl="0"/>
            <a:r>
              <a:rPr lang="en-US" dirty="0"/>
              <a:t>Use this to enter the description</a:t>
            </a:r>
            <a:endParaRPr lang="en-US" dirty="0"/>
          </a:p>
          <a:p>
            <a:pPr lvl="0"/>
            <a:r>
              <a:rPr lang="en-US" dirty="0"/>
              <a:t>You can use bullet points for this purpose</a:t>
            </a:r>
            <a:endParaRPr lang="en-US" dirty="0"/>
          </a:p>
          <a:p>
            <a:pPr lvl="0"/>
            <a:r>
              <a:rPr lang="en-US" dirty="0"/>
              <a:t>Try to use pictures with lots of white space and transparent backgrounds</a:t>
            </a:r>
            <a:endParaRPr lang="en-US" dirty="0"/>
          </a:p>
          <a:p>
            <a:pPr lvl="0"/>
            <a:endParaRPr lang="en-US" dirty="0"/>
          </a:p>
        </p:txBody>
      </p:sp>
      <p:sp>
        <p:nvSpPr>
          <p:cNvPr id="21" name="Rectangle 20"/>
          <p:cNvSpPr/>
          <p:nvPr userDrawn="1"/>
        </p:nvSpPr>
        <p:spPr>
          <a:xfrm rot="10800000" flipV="1">
            <a:off x="431483" y="258871"/>
            <a:ext cx="1004568" cy="45719"/>
          </a:xfrm>
          <a:prstGeom prst="rect">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5" name="Content Placeholder 4"/>
          <p:cNvSpPr>
            <a:spLocks noGrp="1"/>
          </p:cNvSpPr>
          <p:nvPr>
            <p:ph sz="quarter" idx="14"/>
          </p:nvPr>
        </p:nvSpPr>
        <p:spPr>
          <a:xfrm>
            <a:off x="4862513" y="1072663"/>
            <a:ext cx="6994525" cy="4809392"/>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10" name="Text Placeholder 12"/>
          <p:cNvSpPr>
            <a:spLocks noGrp="1"/>
          </p:cNvSpPr>
          <p:nvPr>
            <p:ph type="body" sz="quarter" idx="15" hasCustomPrompt="1"/>
          </p:nvPr>
        </p:nvSpPr>
        <p:spPr>
          <a:xfrm>
            <a:off x="4862513" y="6005146"/>
            <a:ext cx="6994525" cy="395654"/>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9" name="Rectangle 8"/>
          <p:cNvSpPr/>
          <p:nvPr userDrawn="1"/>
        </p:nvSpPr>
        <p:spPr>
          <a:xfrm>
            <a:off x="-1467" y="6489700"/>
            <a:ext cx="4527612" cy="3683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2"/>
              </a:solidFill>
            </a:endParaRPr>
          </a:p>
        </p:txBody>
      </p:sp>
      <p:sp>
        <p:nvSpPr>
          <p:cNvPr id="11"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4" name="Text Placeholder 3"/>
          <p:cNvSpPr>
            <a:spLocks noGrp="1"/>
          </p:cNvSpPr>
          <p:nvPr>
            <p:ph type="body" sz="half" idx="2" hasCustomPrompt="1"/>
          </p:nvPr>
        </p:nvSpPr>
        <p:spPr>
          <a:xfrm>
            <a:off x="334963" y="1709530"/>
            <a:ext cx="7886648" cy="4783345"/>
          </a:xfrm>
        </p:spPr>
        <p:txBody>
          <a:bodyPr>
            <a:normAutofit/>
          </a:bodyPr>
          <a:lstStyle>
            <a:lvl1pPr marL="285750" indent="-285750">
              <a:buFont typeface="Wingdings" panose="05000000000000000000" pitchFamily="2" charset="2"/>
              <a:buChar char="§"/>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Just right click on the image and select change picture.</a:t>
            </a:r>
            <a:endParaRPr lang="en-US" dirty="0"/>
          </a:p>
          <a:p>
            <a:pPr lvl="0"/>
            <a:r>
              <a:rPr lang="en-US" dirty="0"/>
              <a:t>Try to use images with transparent backgrounds</a:t>
            </a:r>
            <a:endParaRPr lang="en-US" dirty="0"/>
          </a:p>
          <a:p>
            <a:pPr lvl="0"/>
            <a:r>
              <a:rPr lang="en-US" dirty="0"/>
              <a:t>You can use bullet points for this purpose</a:t>
            </a:r>
            <a:endParaRPr lang="en-US" dirty="0"/>
          </a:p>
          <a:p>
            <a:pPr lvl="0"/>
            <a:endParaRPr lang="en-US" dirty="0"/>
          </a:p>
        </p:txBody>
      </p:sp>
      <p:sp>
        <p:nvSpPr>
          <p:cNvPr id="15" name="Title 1"/>
          <p:cNvSpPr>
            <a:spLocks noGrp="1"/>
          </p:cNvSpPr>
          <p:nvPr>
            <p:ph type="title" hasCustomPrompt="1"/>
          </p:nvPr>
        </p:nvSpPr>
        <p:spPr>
          <a:xfrm>
            <a:off x="334963" y="466091"/>
            <a:ext cx="6655117" cy="1004569"/>
          </a:xfrm>
        </p:spPr>
        <p:txBody>
          <a:bodyPr anchor="ctr">
            <a:normAutofit/>
          </a:bodyPr>
          <a:lstStyle>
            <a:lvl1pPr>
              <a:defRPr sz="2800">
                <a:solidFill>
                  <a:schemeClr val="tx2"/>
                </a:solidFill>
              </a:defRPr>
            </a:lvl1pPr>
          </a:lstStyle>
          <a:p>
            <a:r>
              <a:rPr lang="en-US" dirty="0"/>
              <a:t>This is a title. Please try to keep this short</a:t>
            </a:r>
            <a:endParaRPr lang="en-IN" dirty="0"/>
          </a:p>
        </p:txBody>
      </p:sp>
      <p:sp>
        <p:nvSpPr>
          <p:cNvPr id="17" name="Rectangle 16"/>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3" name="Content Placeholder 2"/>
          <p:cNvSpPr>
            <a:spLocks noGrp="1"/>
          </p:cNvSpPr>
          <p:nvPr>
            <p:ph sz="quarter" idx="14"/>
          </p:nvPr>
        </p:nvSpPr>
        <p:spPr>
          <a:xfrm>
            <a:off x="8572500" y="2509239"/>
            <a:ext cx="3284538" cy="2733675"/>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8"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Grouped text and content">
    <p:spTree>
      <p:nvGrpSpPr>
        <p:cNvPr id="1" name=""/>
        <p:cNvGrpSpPr/>
        <p:nvPr/>
      </p:nvGrpSpPr>
      <p:grpSpPr>
        <a:xfrm>
          <a:off x="0" y="0"/>
          <a:ext cx="0" cy="0"/>
          <a:chOff x="0" y="0"/>
          <a:chExt cx="0" cy="0"/>
        </a:xfrm>
      </p:grpSpPr>
      <p:sp>
        <p:nvSpPr>
          <p:cNvPr id="49" name="Rectangle 48"/>
          <p:cNvSpPr/>
          <p:nvPr userDrawn="1"/>
        </p:nvSpPr>
        <p:spPr>
          <a:xfrm>
            <a:off x="-1" y="0"/>
            <a:ext cx="6096001"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0" name="Content Placeholder 39"/>
          <p:cNvSpPr>
            <a:spLocks noGrp="1"/>
          </p:cNvSpPr>
          <p:nvPr>
            <p:ph sz="quarter" idx="21" hasCustomPrompt="1"/>
          </p:nvPr>
        </p:nvSpPr>
        <p:spPr>
          <a:xfrm>
            <a:off x="6550022" y="1741488"/>
            <a:ext cx="5307016" cy="4149561"/>
          </a:xfrm>
        </p:spPr>
        <p:txBody>
          <a:bodyPr/>
          <a:lstStyle>
            <a:lvl1pPr>
              <a:defRPr/>
            </a:lvl1pPr>
          </a:lstStyle>
          <a:p>
            <a:pPr lvl="0"/>
            <a:r>
              <a:rPr lang="en-US" dirty="0"/>
              <a:t>Place any content like an image, chart, smart art or table</a:t>
            </a:r>
            <a:endParaRPr lang="en-IN" dirty="0"/>
          </a:p>
        </p:txBody>
      </p:sp>
      <p:sp>
        <p:nvSpPr>
          <p:cNvPr id="43" name="Title 1"/>
          <p:cNvSpPr>
            <a:spLocks noGrp="1"/>
          </p:cNvSpPr>
          <p:nvPr>
            <p:ph type="title" hasCustomPrompt="1"/>
          </p:nvPr>
        </p:nvSpPr>
        <p:spPr>
          <a:xfrm>
            <a:off x="334963" y="466091"/>
            <a:ext cx="5545241" cy="1004569"/>
          </a:xfrm>
        </p:spPr>
        <p:txBody>
          <a:bodyPr anchor="ctr">
            <a:normAutofit/>
          </a:bodyPr>
          <a:lstStyle>
            <a:lvl1pPr>
              <a:defRPr sz="2800">
                <a:solidFill>
                  <a:schemeClr val="tx2"/>
                </a:solidFill>
              </a:defRPr>
            </a:lvl1pPr>
          </a:lstStyle>
          <a:p>
            <a:r>
              <a:rPr lang="en-US" dirty="0"/>
              <a:t>This is a title. Please try to keep this short</a:t>
            </a:r>
            <a:endParaRPr lang="en-IN" dirty="0"/>
          </a:p>
        </p:txBody>
      </p:sp>
      <p:sp>
        <p:nvSpPr>
          <p:cNvPr id="44" name="Rectangle 43"/>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23" name="Text Placeholder 12"/>
          <p:cNvSpPr>
            <a:spLocks noGrp="1"/>
          </p:cNvSpPr>
          <p:nvPr>
            <p:ph type="body" sz="quarter" idx="39" hasCustomPrompt="1"/>
          </p:nvPr>
        </p:nvSpPr>
        <p:spPr>
          <a:xfrm>
            <a:off x="6550022" y="6023112"/>
            <a:ext cx="5307016" cy="377687"/>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34" name="Text Placeholder 30"/>
          <p:cNvSpPr>
            <a:spLocks noGrp="1"/>
          </p:cNvSpPr>
          <p:nvPr>
            <p:ph type="body" sz="quarter" idx="56" hasCustomPrompt="1"/>
          </p:nvPr>
        </p:nvSpPr>
        <p:spPr>
          <a:xfrm>
            <a:off x="334963"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5" name="Text Placeholder 30"/>
          <p:cNvSpPr>
            <a:spLocks noGrp="1"/>
          </p:cNvSpPr>
          <p:nvPr>
            <p:ph type="body" sz="quarter" idx="57" hasCustomPrompt="1"/>
          </p:nvPr>
        </p:nvSpPr>
        <p:spPr>
          <a:xfrm>
            <a:off x="367073"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36" name="Text Placeholder 30"/>
          <p:cNvSpPr>
            <a:spLocks noGrp="1"/>
          </p:cNvSpPr>
          <p:nvPr>
            <p:ph type="body" sz="quarter" idx="58" hasCustomPrompt="1"/>
          </p:nvPr>
        </p:nvSpPr>
        <p:spPr>
          <a:xfrm>
            <a:off x="334963"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7" name="Text Placeholder 30"/>
          <p:cNvSpPr>
            <a:spLocks noGrp="1"/>
          </p:cNvSpPr>
          <p:nvPr>
            <p:ph type="body" sz="quarter" idx="59" hasCustomPrompt="1"/>
          </p:nvPr>
        </p:nvSpPr>
        <p:spPr>
          <a:xfrm>
            <a:off x="367073"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38" name="Text Placeholder 30"/>
          <p:cNvSpPr>
            <a:spLocks noGrp="1"/>
          </p:cNvSpPr>
          <p:nvPr>
            <p:ph type="body" sz="quarter" idx="60" hasCustomPrompt="1"/>
          </p:nvPr>
        </p:nvSpPr>
        <p:spPr>
          <a:xfrm>
            <a:off x="3219458"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9" name="Text Placeholder 30"/>
          <p:cNvSpPr>
            <a:spLocks noGrp="1"/>
          </p:cNvSpPr>
          <p:nvPr>
            <p:ph type="body" sz="quarter" idx="61" hasCustomPrompt="1"/>
          </p:nvPr>
        </p:nvSpPr>
        <p:spPr>
          <a:xfrm>
            <a:off x="3251568"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41" name="Text Placeholder 30"/>
          <p:cNvSpPr>
            <a:spLocks noGrp="1"/>
          </p:cNvSpPr>
          <p:nvPr>
            <p:ph type="body" sz="quarter" idx="62" hasCustomPrompt="1"/>
          </p:nvPr>
        </p:nvSpPr>
        <p:spPr>
          <a:xfrm>
            <a:off x="3219458"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42" name="Text Placeholder 30"/>
          <p:cNvSpPr>
            <a:spLocks noGrp="1"/>
          </p:cNvSpPr>
          <p:nvPr>
            <p:ph type="body" sz="quarter" idx="63" hasCustomPrompt="1"/>
          </p:nvPr>
        </p:nvSpPr>
        <p:spPr>
          <a:xfrm>
            <a:off x="3251568"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16"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
    <p:spTree>
      <p:nvGrpSpPr>
        <p:cNvPr id="1" name=""/>
        <p:cNvGrpSpPr/>
        <p:nvPr/>
      </p:nvGrpSpPr>
      <p:grpSpPr>
        <a:xfrm>
          <a:off x="0" y="0"/>
          <a:ext cx="0" cy="0"/>
          <a:chOff x="0" y="0"/>
          <a:chExt cx="0" cy="0"/>
        </a:xfrm>
      </p:grpSpPr>
      <p:sp>
        <p:nvSpPr>
          <p:cNvPr id="9" name="Rectangle 8"/>
          <p:cNvSpPr/>
          <p:nvPr userDrawn="1"/>
        </p:nvSpPr>
        <p:spPr>
          <a:xfrm>
            <a:off x="8968154" y="1171002"/>
            <a:ext cx="3223845" cy="416356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ctrTitle" hasCustomPrompt="1"/>
          </p:nvPr>
        </p:nvSpPr>
        <p:spPr>
          <a:xfrm>
            <a:off x="334964" y="1171001"/>
            <a:ext cx="8325460" cy="2387600"/>
          </a:xfrm>
        </p:spPr>
        <p:txBody>
          <a:bodyPr anchor="b">
            <a:normAutofit/>
          </a:bodyPr>
          <a:lstStyle>
            <a:lvl1pPr algn="l">
              <a:lnSpc>
                <a:spcPct val="90000"/>
              </a:lnSpc>
              <a:defRPr sz="6000">
                <a:solidFill>
                  <a:schemeClr val="tx2"/>
                </a:solidFill>
              </a:defRPr>
            </a:lvl1pPr>
          </a:lstStyle>
          <a:p>
            <a:r>
              <a:rPr lang="en-US" dirty="0"/>
              <a:t>Use this for the section header slides</a:t>
            </a:r>
            <a:endParaRPr lang="en-IN" dirty="0"/>
          </a:p>
        </p:txBody>
      </p:sp>
      <p:sp>
        <p:nvSpPr>
          <p:cNvPr id="3" name="Subtitle 2"/>
          <p:cNvSpPr>
            <a:spLocks noGrp="1"/>
          </p:cNvSpPr>
          <p:nvPr>
            <p:ph type="subTitle" idx="1" hasCustomPrompt="1"/>
          </p:nvPr>
        </p:nvSpPr>
        <p:spPr>
          <a:xfrm>
            <a:off x="334963" y="3794760"/>
            <a:ext cx="6443906" cy="1511678"/>
          </a:xfrm>
        </p:spPr>
        <p:txBody>
          <a:bodyPr>
            <a:normAutofit/>
          </a:bodyPr>
          <a:lstStyle>
            <a:lvl1pPr marL="0" indent="0" algn="l">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Type in the subtitle here. Try to use this for a longer description for the following section</a:t>
            </a:r>
            <a:endParaRPr lang="en-IN" dirty="0"/>
          </a:p>
        </p:txBody>
      </p:sp>
      <p:sp>
        <p:nvSpPr>
          <p:cNvPr id="5" name="Text Placeholder 4"/>
          <p:cNvSpPr>
            <a:spLocks noGrp="1"/>
          </p:cNvSpPr>
          <p:nvPr>
            <p:ph type="body" sz="quarter" idx="13" hasCustomPrompt="1"/>
          </p:nvPr>
        </p:nvSpPr>
        <p:spPr>
          <a:xfrm>
            <a:off x="9113838" y="3794760"/>
            <a:ext cx="2743200" cy="1381102"/>
          </a:xfrm>
        </p:spPr>
        <p:txBody>
          <a:bodyPr>
            <a:normAutofit/>
          </a:bodyPr>
          <a:lstStyle>
            <a:lvl1pPr>
              <a:defRPr sz="1000">
                <a:solidFill>
                  <a:schemeClr val="bg2">
                    <a:lumMod val="50000"/>
                  </a:schemeClr>
                </a:solidFill>
              </a:defRPr>
            </a:lvl1pPr>
          </a:lstStyle>
          <a:p>
            <a:pPr lvl="0"/>
            <a:r>
              <a:rPr lang="en-US" dirty="0"/>
              <a:t>Section Content</a:t>
            </a:r>
            <a:endParaRPr lang="en-US" dirty="0"/>
          </a:p>
          <a:p>
            <a:pPr lvl="0"/>
            <a:r>
              <a:rPr lang="en-US" dirty="0"/>
              <a:t>Optional</a:t>
            </a:r>
            <a:endParaRPr lang="en-US" dirty="0"/>
          </a:p>
          <a:p>
            <a:pPr lvl="0"/>
            <a:r>
              <a:rPr lang="en-IN" dirty="0"/>
              <a:t>Fill up only if needed</a:t>
            </a:r>
            <a:endParaRPr lang="en-IN" dirty="0"/>
          </a:p>
        </p:txBody>
      </p:sp>
      <p:sp>
        <p:nvSpPr>
          <p:cNvPr id="11" name="Text Placeholder 4"/>
          <p:cNvSpPr>
            <a:spLocks noGrp="1"/>
          </p:cNvSpPr>
          <p:nvPr>
            <p:ph type="body" sz="quarter" idx="14" hasCustomPrompt="1"/>
          </p:nvPr>
        </p:nvSpPr>
        <p:spPr>
          <a:xfrm>
            <a:off x="9113838" y="3063240"/>
            <a:ext cx="2743200" cy="571078"/>
          </a:xfrm>
        </p:spPr>
        <p:txBody>
          <a:bodyPr anchor="b">
            <a:normAutofit/>
          </a:bodyPr>
          <a:lstStyle>
            <a:lvl1pPr marL="0" indent="0">
              <a:buNone/>
              <a:defRPr sz="1200">
                <a:solidFill>
                  <a:schemeClr val="tx1">
                    <a:lumMod val="60000"/>
                    <a:lumOff val="40000"/>
                  </a:schemeClr>
                </a:solidFill>
                <a:latin typeface="+mj-lt"/>
              </a:defRPr>
            </a:lvl1pPr>
          </a:lstStyle>
          <a:p>
            <a:pPr lvl="0"/>
            <a:r>
              <a:rPr lang="en-US" dirty="0"/>
              <a:t>Type a Heading like “Content”</a:t>
            </a:r>
            <a:endParaRPr lang="en-IN" dirty="0"/>
          </a:p>
        </p:txBody>
      </p:sp>
      <p:sp>
        <p:nvSpPr>
          <p:cNvPr id="12" name="Rectangle 11"/>
          <p:cNvSpPr/>
          <p:nvPr userDrawn="1"/>
        </p:nvSpPr>
        <p:spPr>
          <a:xfrm>
            <a:off x="334963" y="5334568"/>
            <a:ext cx="3468552"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10"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Grouped text and content alt">
    <p:spTree>
      <p:nvGrpSpPr>
        <p:cNvPr id="1" name=""/>
        <p:cNvGrpSpPr/>
        <p:nvPr/>
      </p:nvGrpSpPr>
      <p:grpSpPr>
        <a:xfrm>
          <a:off x="0" y="0"/>
          <a:ext cx="0" cy="0"/>
          <a:chOff x="0" y="0"/>
          <a:chExt cx="0" cy="0"/>
        </a:xfrm>
      </p:grpSpPr>
      <p:sp>
        <p:nvSpPr>
          <p:cNvPr id="49" name="Rectangle 48"/>
          <p:cNvSpPr/>
          <p:nvPr userDrawn="1"/>
        </p:nvSpPr>
        <p:spPr>
          <a:xfrm>
            <a:off x="-1" y="0"/>
            <a:ext cx="6192079" cy="68580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IN" dirty="0"/>
          </a:p>
        </p:txBody>
      </p:sp>
      <p:sp>
        <p:nvSpPr>
          <p:cNvPr id="40" name="Content Placeholder 39"/>
          <p:cNvSpPr>
            <a:spLocks noGrp="1"/>
          </p:cNvSpPr>
          <p:nvPr>
            <p:ph sz="quarter" idx="21" hasCustomPrompt="1"/>
          </p:nvPr>
        </p:nvSpPr>
        <p:spPr>
          <a:xfrm>
            <a:off x="6550022" y="1741488"/>
            <a:ext cx="5307016" cy="4149561"/>
          </a:xfrm>
        </p:spPr>
        <p:txBody>
          <a:bodyPr/>
          <a:lstStyle>
            <a:lvl1pPr>
              <a:defRPr/>
            </a:lvl1pPr>
          </a:lstStyle>
          <a:p>
            <a:pPr lvl="0"/>
            <a:r>
              <a:rPr lang="en-US" dirty="0"/>
              <a:t>Place any content like an image, chart, smart art or table</a:t>
            </a:r>
            <a:endParaRPr lang="en-IN" dirty="0"/>
          </a:p>
        </p:txBody>
      </p:sp>
      <p:sp>
        <p:nvSpPr>
          <p:cNvPr id="43" name="Title 1"/>
          <p:cNvSpPr>
            <a:spLocks noGrp="1"/>
          </p:cNvSpPr>
          <p:nvPr>
            <p:ph type="title" hasCustomPrompt="1"/>
          </p:nvPr>
        </p:nvSpPr>
        <p:spPr>
          <a:xfrm>
            <a:off x="334963" y="466091"/>
            <a:ext cx="5545241" cy="1004569"/>
          </a:xfrm>
        </p:spPr>
        <p:txBody>
          <a:bodyPr anchor="ctr">
            <a:normAutofit/>
          </a:bodyPr>
          <a:lstStyle>
            <a:lvl1pPr>
              <a:defRPr sz="2800">
                <a:solidFill>
                  <a:schemeClr val="accent4">
                    <a:lumMod val="50000"/>
                  </a:schemeClr>
                </a:solidFill>
              </a:defRPr>
            </a:lvl1pPr>
          </a:lstStyle>
          <a:p>
            <a:r>
              <a:rPr lang="en-US" dirty="0"/>
              <a:t>This is a title. Please try to keep this short</a:t>
            </a:r>
            <a:endParaRPr lang="en-IN" dirty="0"/>
          </a:p>
        </p:txBody>
      </p:sp>
      <p:sp>
        <p:nvSpPr>
          <p:cNvPr id="44" name="Rectangle 43"/>
          <p:cNvSpPr/>
          <p:nvPr userDrawn="1"/>
        </p:nvSpPr>
        <p:spPr>
          <a:xfrm rot="10800000" flipV="1">
            <a:off x="431483" y="258871"/>
            <a:ext cx="1004568" cy="45719"/>
          </a:xfrm>
          <a:prstGeom prst="rect">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23" name="Text Placeholder 12"/>
          <p:cNvSpPr>
            <a:spLocks noGrp="1"/>
          </p:cNvSpPr>
          <p:nvPr>
            <p:ph type="body" sz="quarter" idx="39" hasCustomPrompt="1"/>
          </p:nvPr>
        </p:nvSpPr>
        <p:spPr>
          <a:xfrm>
            <a:off x="6550022" y="6023112"/>
            <a:ext cx="5307016" cy="377687"/>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24" name="Rectangle 23"/>
          <p:cNvSpPr/>
          <p:nvPr userDrawn="1"/>
        </p:nvSpPr>
        <p:spPr>
          <a:xfrm>
            <a:off x="-1468" y="6489700"/>
            <a:ext cx="6192079" cy="3683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 name="Text Placeholder 30"/>
          <p:cNvSpPr>
            <a:spLocks noGrp="1"/>
          </p:cNvSpPr>
          <p:nvPr>
            <p:ph type="body" sz="quarter" idx="40" hasCustomPrompt="1"/>
          </p:nvPr>
        </p:nvSpPr>
        <p:spPr>
          <a:xfrm>
            <a:off x="334963" y="1877462"/>
            <a:ext cx="2540002" cy="1942677"/>
          </a:xfrm>
          <a:noFill/>
          <a:ln>
            <a:noFill/>
          </a:ln>
        </p:spPr>
        <p:txBody>
          <a:bodyPr wrap="square" lIns="108000" tIns="792000" rIns="108000" bIns="108000">
            <a:noAutofit/>
          </a:bodyPr>
          <a:lstStyle>
            <a:lvl1pPr marL="0" indent="0">
              <a:buNone/>
              <a:defRPr sz="12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26" name="Text Placeholder 30"/>
          <p:cNvSpPr>
            <a:spLocks noGrp="1"/>
          </p:cNvSpPr>
          <p:nvPr>
            <p:ph type="body" sz="quarter" idx="41" hasCustomPrompt="1"/>
          </p:nvPr>
        </p:nvSpPr>
        <p:spPr>
          <a:xfrm>
            <a:off x="334963" y="1907775"/>
            <a:ext cx="2540002" cy="682367"/>
          </a:xfrm>
          <a:noFill/>
          <a:ln>
            <a:noFill/>
          </a:ln>
        </p:spPr>
        <p:txBody>
          <a:bodyPr wrap="square" lIns="108000" tIns="108000" rIns="108000" bIns="108000" anchor="t">
            <a:noAutofit/>
          </a:bodyPr>
          <a:lstStyle>
            <a:lvl1pPr marL="0" indent="0">
              <a:buNone/>
              <a:defRPr sz="1600" b="1">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27" name="Text Placeholder 30"/>
          <p:cNvSpPr>
            <a:spLocks noGrp="1"/>
          </p:cNvSpPr>
          <p:nvPr>
            <p:ph type="body" sz="quarter" idx="44" hasCustomPrompt="1"/>
          </p:nvPr>
        </p:nvSpPr>
        <p:spPr>
          <a:xfrm>
            <a:off x="334963" y="4226941"/>
            <a:ext cx="2540002" cy="1942677"/>
          </a:xfrm>
          <a:noFill/>
          <a:ln>
            <a:noFill/>
          </a:ln>
        </p:spPr>
        <p:txBody>
          <a:bodyPr wrap="square" lIns="108000" tIns="792000" rIns="108000" bIns="108000">
            <a:noAutofit/>
          </a:bodyPr>
          <a:lstStyle>
            <a:lvl1pPr marL="0" indent="0">
              <a:buNone/>
              <a:defRPr sz="12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28" name="Text Placeholder 30"/>
          <p:cNvSpPr>
            <a:spLocks noGrp="1"/>
          </p:cNvSpPr>
          <p:nvPr>
            <p:ph type="body" sz="quarter" idx="45" hasCustomPrompt="1"/>
          </p:nvPr>
        </p:nvSpPr>
        <p:spPr>
          <a:xfrm>
            <a:off x="334963" y="4257254"/>
            <a:ext cx="2540002" cy="682367"/>
          </a:xfrm>
          <a:noFill/>
          <a:ln>
            <a:noFill/>
          </a:ln>
        </p:spPr>
        <p:txBody>
          <a:bodyPr wrap="square" lIns="108000" tIns="108000" rIns="108000" bIns="108000" anchor="t">
            <a:noAutofit/>
          </a:bodyPr>
          <a:lstStyle>
            <a:lvl1pPr marL="0" indent="0">
              <a:buNone/>
              <a:defRPr sz="1600" b="1">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29" name="Text Placeholder 30"/>
          <p:cNvSpPr>
            <a:spLocks noGrp="1"/>
          </p:cNvSpPr>
          <p:nvPr>
            <p:ph type="body" sz="quarter" idx="46" hasCustomPrompt="1"/>
          </p:nvPr>
        </p:nvSpPr>
        <p:spPr>
          <a:xfrm>
            <a:off x="3209929" y="1877462"/>
            <a:ext cx="2540002" cy="1942677"/>
          </a:xfrm>
          <a:noFill/>
          <a:ln>
            <a:noFill/>
          </a:ln>
        </p:spPr>
        <p:txBody>
          <a:bodyPr wrap="square" lIns="108000" tIns="792000" rIns="108000" bIns="108000">
            <a:noAutofit/>
          </a:bodyPr>
          <a:lstStyle>
            <a:lvl1pPr marL="0" indent="0">
              <a:buNone/>
              <a:defRPr sz="12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0" name="Text Placeholder 30"/>
          <p:cNvSpPr>
            <a:spLocks noGrp="1"/>
          </p:cNvSpPr>
          <p:nvPr>
            <p:ph type="body" sz="quarter" idx="47" hasCustomPrompt="1"/>
          </p:nvPr>
        </p:nvSpPr>
        <p:spPr>
          <a:xfrm>
            <a:off x="3209929" y="1907775"/>
            <a:ext cx="2540002" cy="682367"/>
          </a:xfrm>
          <a:noFill/>
          <a:ln>
            <a:noFill/>
          </a:ln>
        </p:spPr>
        <p:txBody>
          <a:bodyPr wrap="square" lIns="108000" tIns="108000" rIns="108000" bIns="108000" anchor="t">
            <a:noAutofit/>
          </a:bodyPr>
          <a:lstStyle>
            <a:lvl1pPr marL="0" indent="0">
              <a:buNone/>
              <a:defRPr sz="1600" b="1">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31" name="Text Placeholder 30"/>
          <p:cNvSpPr>
            <a:spLocks noGrp="1"/>
          </p:cNvSpPr>
          <p:nvPr>
            <p:ph type="body" sz="quarter" idx="48" hasCustomPrompt="1"/>
          </p:nvPr>
        </p:nvSpPr>
        <p:spPr>
          <a:xfrm>
            <a:off x="3209929" y="4226941"/>
            <a:ext cx="2540002" cy="1942677"/>
          </a:xfrm>
          <a:noFill/>
          <a:ln>
            <a:noFill/>
          </a:ln>
        </p:spPr>
        <p:txBody>
          <a:bodyPr wrap="square" lIns="108000" tIns="792000" rIns="108000" bIns="108000">
            <a:noAutofit/>
          </a:bodyPr>
          <a:lstStyle>
            <a:lvl1pPr marL="0" indent="0">
              <a:buNone/>
              <a:defRPr sz="12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2" name="Text Placeholder 30"/>
          <p:cNvSpPr>
            <a:spLocks noGrp="1"/>
          </p:cNvSpPr>
          <p:nvPr>
            <p:ph type="body" sz="quarter" idx="49" hasCustomPrompt="1"/>
          </p:nvPr>
        </p:nvSpPr>
        <p:spPr>
          <a:xfrm>
            <a:off x="3209929" y="4257254"/>
            <a:ext cx="2540002" cy="682367"/>
          </a:xfrm>
          <a:noFill/>
          <a:ln>
            <a:noFill/>
          </a:ln>
        </p:spPr>
        <p:txBody>
          <a:bodyPr wrap="square" lIns="108000" tIns="108000" rIns="108000" bIns="108000" anchor="t">
            <a:noAutofit/>
          </a:bodyPr>
          <a:lstStyle>
            <a:lvl1pPr marL="0" indent="0">
              <a:buNone/>
              <a:defRPr sz="1600" b="1">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17"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Grouped text content">
    <p:bg>
      <p:bgRef idx="1001">
        <a:schemeClr val="bg2"/>
      </p:bgRef>
    </p:bg>
    <p:spTree>
      <p:nvGrpSpPr>
        <p:cNvPr id="1" name=""/>
        <p:cNvGrpSpPr/>
        <p:nvPr/>
      </p:nvGrpSpPr>
      <p:grpSpPr>
        <a:xfrm>
          <a:off x="0" y="0"/>
          <a:ext cx="0" cy="0"/>
          <a:chOff x="0" y="0"/>
          <a:chExt cx="0" cy="0"/>
        </a:xfrm>
      </p:grpSpPr>
      <p:sp>
        <p:nvSpPr>
          <p:cNvPr id="22" name="Title 1"/>
          <p:cNvSpPr>
            <a:spLocks noGrp="1"/>
          </p:cNvSpPr>
          <p:nvPr>
            <p:ph type="title" hasCustomPrompt="1"/>
          </p:nvPr>
        </p:nvSpPr>
        <p:spPr>
          <a:xfrm>
            <a:off x="334963" y="466091"/>
            <a:ext cx="6888798" cy="1004569"/>
          </a:xfrm>
        </p:spPr>
        <p:txBody>
          <a:bodyPr anchor="ctr">
            <a:normAutofit/>
          </a:bodyPr>
          <a:lstStyle>
            <a:lvl1pPr>
              <a:defRPr sz="2800"/>
            </a:lvl1pPr>
          </a:lstStyle>
          <a:p>
            <a:r>
              <a:rPr lang="en-US" dirty="0"/>
              <a:t>This is a title. Please try to keep this short</a:t>
            </a:r>
            <a:endParaRPr lang="en-IN" dirty="0"/>
          </a:p>
        </p:txBody>
      </p:sp>
      <p:sp>
        <p:nvSpPr>
          <p:cNvPr id="24" name="Rectangle 23"/>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56" name="Text Placeholder 30"/>
          <p:cNvSpPr>
            <a:spLocks noGrp="1"/>
          </p:cNvSpPr>
          <p:nvPr>
            <p:ph type="body" sz="quarter" idx="56" hasCustomPrompt="1"/>
          </p:nvPr>
        </p:nvSpPr>
        <p:spPr>
          <a:xfrm>
            <a:off x="334963"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57" name="Text Placeholder 30"/>
          <p:cNvSpPr>
            <a:spLocks noGrp="1"/>
          </p:cNvSpPr>
          <p:nvPr>
            <p:ph type="body" sz="quarter" idx="57" hasCustomPrompt="1"/>
          </p:nvPr>
        </p:nvSpPr>
        <p:spPr>
          <a:xfrm>
            <a:off x="367073"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58" name="Text Placeholder 30"/>
          <p:cNvSpPr>
            <a:spLocks noGrp="1"/>
          </p:cNvSpPr>
          <p:nvPr>
            <p:ph type="body" sz="quarter" idx="58" hasCustomPrompt="1"/>
          </p:nvPr>
        </p:nvSpPr>
        <p:spPr>
          <a:xfrm>
            <a:off x="334963"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59" name="Text Placeholder 30"/>
          <p:cNvSpPr>
            <a:spLocks noGrp="1"/>
          </p:cNvSpPr>
          <p:nvPr>
            <p:ph type="body" sz="quarter" idx="59" hasCustomPrompt="1"/>
          </p:nvPr>
        </p:nvSpPr>
        <p:spPr>
          <a:xfrm>
            <a:off x="367073"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0" name="Text Placeholder 30"/>
          <p:cNvSpPr>
            <a:spLocks noGrp="1"/>
          </p:cNvSpPr>
          <p:nvPr>
            <p:ph type="body" sz="quarter" idx="60" hasCustomPrompt="1"/>
          </p:nvPr>
        </p:nvSpPr>
        <p:spPr>
          <a:xfrm>
            <a:off x="3325589"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1" name="Text Placeholder 30"/>
          <p:cNvSpPr>
            <a:spLocks noGrp="1"/>
          </p:cNvSpPr>
          <p:nvPr>
            <p:ph type="body" sz="quarter" idx="61" hasCustomPrompt="1"/>
          </p:nvPr>
        </p:nvSpPr>
        <p:spPr>
          <a:xfrm>
            <a:off x="3357699"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2" name="Text Placeholder 30"/>
          <p:cNvSpPr>
            <a:spLocks noGrp="1"/>
          </p:cNvSpPr>
          <p:nvPr>
            <p:ph type="body" sz="quarter" idx="62" hasCustomPrompt="1"/>
          </p:nvPr>
        </p:nvSpPr>
        <p:spPr>
          <a:xfrm>
            <a:off x="3325589"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3" name="Text Placeholder 30"/>
          <p:cNvSpPr>
            <a:spLocks noGrp="1"/>
          </p:cNvSpPr>
          <p:nvPr>
            <p:ph type="body" sz="quarter" idx="63" hasCustomPrompt="1"/>
          </p:nvPr>
        </p:nvSpPr>
        <p:spPr>
          <a:xfrm>
            <a:off x="3357699"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4" name="Text Placeholder 30"/>
          <p:cNvSpPr>
            <a:spLocks noGrp="1"/>
          </p:cNvSpPr>
          <p:nvPr>
            <p:ph type="body" sz="quarter" idx="64" hasCustomPrompt="1"/>
          </p:nvPr>
        </p:nvSpPr>
        <p:spPr>
          <a:xfrm>
            <a:off x="6326410"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5" name="Text Placeholder 30"/>
          <p:cNvSpPr>
            <a:spLocks noGrp="1"/>
          </p:cNvSpPr>
          <p:nvPr>
            <p:ph type="body" sz="quarter" idx="65" hasCustomPrompt="1"/>
          </p:nvPr>
        </p:nvSpPr>
        <p:spPr>
          <a:xfrm>
            <a:off x="6358520"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6" name="Text Placeholder 30"/>
          <p:cNvSpPr>
            <a:spLocks noGrp="1"/>
          </p:cNvSpPr>
          <p:nvPr>
            <p:ph type="body" sz="quarter" idx="66" hasCustomPrompt="1"/>
          </p:nvPr>
        </p:nvSpPr>
        <p:spPr>
          <a:xfrm>
            <a:off x="6326410"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7" name="Text Placeholder 30"/>
          <p:cNvSpPr>
            <a:spLocks noGrp="1"/>
          </p:cNvSpPr>
          <p:nvPr>
            <p:ph type="body" sz="quarter" idx="67" hasCustomPrompt="1"/>
          </p:nvPr>
        </p:nvSpPr>
        <p:spPr>
          <a:xfrm>
            <a:off x="6358520"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8" name="Text Placeholder 30"/>
          <p:cNvSpPr>
            <a:spLocks noGrp="1"/>
          </p:cNvSpPr>
          <p:nvPr>
            <p:ph type="body" sz="quarter" idx="68" hasCustomPrompt="1"/>
          </p:nvPr>
        </p:nvSpPr>
        <p:spPr>
          <a:xfrm>
            <a:off x="9317036"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9" name="Text Placeholder 30"/>
          <p:cNvSpPr>
            <a:spLocks noGrp="1"/>
          </p:cNvSpPr>
          <p:nvPr>
            <p:ph type="body" sz="quarter" idx="69" hasCustomPrompt="1"/>
          </p:nvPr>
        </p:nvSpPr>
        <p:spPr>
          <a:xfrm>
            <a:off x="9349146"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70" name="Text Placeholder 30"/>
          <p:cNvSpPr>
            <a:spLocks noGrp="1"/>
          </p:cNvSpPr>
          <p:nvPr>
            <p:ph type="body" sz="quarter" idx="70" hasCustomPrompt="1"/>
          </p:nvPr>
        </p:nvSpPr>
        <p:spPr>
          <a:xfrm>
            <a:off x="9317036"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71" name="Text Placeholder 30"/>
          <p:cNvSpPr>
            <a:spLocks noGrp="1"/>
          </p:cNvSpPr>
          <p:nvPr>
            <p:ph type="body" sz="quarter" idx="71" hasCustomPrompt="1"/>
          </p:nvPr>
        </p:nvSpPr>
        <p:spPr>
          <a:xfrm>
            <a:off x="9349146"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21"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iagram and labels">
    <p:spTree>
      <p:nvGrpSpPr>
        <p:cNvPr id="1" name=""/>
        <p:cNvGrpSpPr/>
        <p:nvPr/>
      </p:nvGrpSpPr>
      <p:grpSpPr>
        <a:xfrm>
          <a:off x="0" y="0"/>
          <a:ext cx="0" cy="0"/>
          <a:chOff x="0" y="0"/>
          <a:chExt cx="0" cy="0"/>
        </a:xfrm>
      </p:grpSpPr>
      <p:sp>
        <p:nvSpPr>
          <p:cNvPr id="3" name="Content Placeholder 2"/>
          <p:cNvSpPr>
            <a:spLocks noGrp="1"/>
          </p:cNvSpPr>
          <p:nvPr>
            <p:ph sz="quarter" idx="20"/>
          </p:nvPr>
        </p:nvSpPr>
        <p:spPr>
          <a:xfrm>
            <a:off x="3095625" y="1828800"/>
            <a:ext cx="6000750" cy="4273550"/>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5" name="Slide Number Placeholder 4"/>
          <p:cNvSpPr>
            <a:spLocks noGrp="1"/>
          </p:cNvSpPr>
          <p:nvPr>
            <p:ph type="sldNum" sz="quarter" idx="12"/>
          </p:nvPr>
        </p:nvSpPr>
        <p:spPr/>
        <p:txBody>
          <a:bodyPr/>
          <a:lstStyle/>
          <a:p>
            <a:fld id="{A852531D-B541-4B6C-B34D-D17A31B6CE2E}" type="slidenum">
              <a:rPr lang="en-IN" smtClean="0"/>
            </a:fld>
            <a:endParaRPr lang="en-IN"/>
          </a:p>
        </p:txBody>
      </p:sp>
      <p:sp>
        <p:nvSpPr>
          <p:cNvPr id="39" name="Title 1"/>
          <p:cNvSpPr>
            <a:spLocks noGrp="1"/>
          </p:cNvSpPr>
          <p:nvPr>
            <p:ph type="title" hasCustomPrompt="1"/>
          </p:nvPr>
        </p:nvSpPr>
        <p:spPr>
          <a:xfrm>
            <a:off x="334963" y="466091"/>
            <a:ext cx="6888798" cy="1004569"/>
          </a:xfrm>
        </p:spPr>
        <p:txBody>
          <a:bodyPr anchor="b">
            <a:normAutofit/>
          </a:bodyPr>
          <a:lstStyle>
            <a:lvl1pPr>
              <a:defRPr sz="2800">
                <a:solidFill>
                  <a:schemeClr val="tx2"/>
                </a:solidFill>
              </a:defRPr>
            </a:lvl1pPr>
          </a:lstStyle>
          <a:p>
            <a:r>
              <a:rPr lang="en-US" dirty="0"/>
              <a:t>This is a title. Please try to keep this short</a:t>
            </a:r>
            <a:endParaRPr lang="en-IN" dirty="0"/>
          </a:p>
        </p:txBody>
      </p:sp>
      <p:sp>
        <p:nvSpPr>
          <p:cNvPr id="40" name="Rectangle 39"/>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12" name="Text Placeholder 30"/>
          <p:cNvSpPr>
            <a:spLocks noGrp="1"/>
          </p:cNvSpPr>
          <p:nvPr>
            <p:ph type="body" sz="quarter" idx="56" hasCustomPrompt="1"/>
          </p:nvPr>
        </p:nvSpPr>
        <p:spPr>
          <a:xfrm>
            <a:off x="1133843" y="2372811"/>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3" name="Text Placeholder 30"/>
          <p:cNvSpPr>
            <a:spLocks noGrp="1"/>
          </p:cNvSpPr>
          <p:nvPr>
            <p:ph type="body" sz="quarter" idx="57" hasCustomPrompt="1"/>
          </p:nvPr>
        </p:nvSpPr>
        <p:spPr>
          <a:xfrm>
            <a:off x="334963" y="3675968"/>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4" name="Text Placeholder 30"/>
          <p:cNvSpPr>
            <a:spLocks noGrp="1"/>
          </p:cNvSpPr>
          <p:nvPr>
            <p:ph type="body" sz="quarter" idx="58" hasCustomPrompt="1"/>
          </p:nvPr>
        </p:nvSpPr>
        <p:spPr>
          <a:xfrm>
            <a:off x="1133843" y="4925648"/>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5" name="Text Placeholder 30"/>
          <p:cNvSpPr>
            <a:spLocks noGrp="1"/>
          </p:cNvSpPr>
          <p:nvPr>
            <p:ph type="body" sz="quarter" idx="59" hasCustomPrompt="1"/>
          </p:nvPr>
        </p:nvSpPr>
        <p:spPr>
          <a:xfrm>
            <a:off x="8869680" y="2372811"/>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6" name="Text Placeholder 30"/>
          <p:cNvSpPr>
            <a:spLocks noGrp="1"/>
          </p:cNvSpPr>
          <p:nvPr>
            <p:ph type="body" sz="quarter" idx="60" hasCustomPrompt="1"/>
          </p:nvPr>
        </p:nvSpPr>
        <p:spPr>
          <a:xfrm>
            <a:off x="9668560" y="3675968"/>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7" name="Text Placeholder 30"/>
          <p:cNvSpPr>
            <a:spLocks noGrp="1"/>
          </p:cNvSpPr>
          <p:nvPr>
            <p:ph type="body" sz="quarter" idx="61" hasCustomPrompt="1"/>
          </p:nvPr>
        </p:nvSpPr>
        <p:spPr>
          <a:xfrm>
            <a:off x="8869680" y="4925648"/>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hank you pag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34964" y="2433592"/>
            <a:ext cx="11522074" cy="2699278"/>
          </a:xfrm>
        </p:spPr>
        <p:txBody>
          <a:bodyPr anchor="b">
            <a:noAutofit/>
          </a:bodyPr>
          <a:lstStyle>
            <a:lvl1pPr algn="ctr">
              <a:lnSpc>
                <a:spcPts val="9000"/>
              </a:lnSpc>
              <a:spcBef>
                <a:spcPts val="0"/>
              </a:spcBef>
              <a:defRPr sz="11500">
                <a:solidFill>
                  <a:schemeClr val="tx2"/>
                </a:solidFill>
              </a:defRPr>
            </a:lvl1pPr>
          </a:lstStyle>
          <a:p>
            <a:r>
              <a:rPr lang="en-US" dirty="0"/>
              <a:t>Type ending message</a:t>
            </a:r>
            <a:endParaRPr lang="en-IN" dirty="0"/>
          </a:p>
        </p:txBody>
      </p:sp>
      <p:sp>
        <p:nvSpPr>
          <p:cNvPr id="6" name="Slide Number Placeholder 5"/>
          <p:cNvSpPr>
            <a:spLocks noGrp="1"/>
          </p:cNvSpPr>
          <p:nvPr>
            <p:ph type="sldNum" sz="quarter" idx="12"/>
          </p:nvPr>
        </p:nvSpPr>
        <p:spPr/>
        <p:txBody>
          <a:bodyPr/>
          <a:lstStyle/>
          <a:p>
            <a:fld id="{A852531D-B541-4B6C-B34D-D17A31B6CE2E}" type="slidenum">
              <a:rPr lang="en-IN" smtClean="0"/>
            </a:fld>
            <a:endParaRPr lang="en-IN"/>
          </a:p>
        </p:txBody>
      </p:sp>
      <p:pic>
        <p:nvPicPr>
          <p:cNvPr id="21" name="Graphic 20"/>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171502" y="591984"/>
            <a:ext cx="1848995" cy="1525745"/>
          </a:xfrm>
          <a:prstGeom prst="rect">
            <a:avLst/>
          </a:prstGeom>
        </p:spPr>
      </p:pic>
      <p:sp>
        <p:nvSpPr>
          <p:cNvPr id="22" name="Rectangle 21"/>
          <p:cNvSpPr/>
          <p:nvPr userDrawn="1"/>
        </p:nvSpPr>
        <p:spPr>
          <a:xfrm>
            <a:off x="7928646" y="260350"/>
            <a:ext cx="4263353" cy="897118"/>
          </a:xfrm>
          <a:prstGeom prst="rect">
            <a:avLst/>
          </a:prstGeom>
          <a:solidFill>
            <a:schemeClr val="bg1"/>
          </a:solidFill>
          <a:ln>
            <a:noFill/>
          </a:ln>
          <a:effectLst>
            <a:outerShdw blurRad="711200" dir="4320000" sx="99000" sy="99000" algn="t" rotWithShape="0">
              <a:schemeClr val="tx1">
                <a:lumMod val="60000"/>
                <a:lumOff val="40000"/>
                <a:alpha val="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200" dirty="0">
              <a:solidFill>
                <a:schemeClr val="tx2"/>
              </a:solidFill>
            </a:endParaRPr>
          </a:p>
        </p:txBody>
      </p:sp>
      <p:sp>
        <p:nvSpPr>
          <p:cNvPr id="25" name="TextBox 24"/>
          <p:cNvSpPr txBox="1"/>
          <p:nvPr userDrawn="1"/>
        </p:nvSpPr>
        <p:spPr>
          <a:xfrm>
            <a:off x="4943059" y="5627520"/>
            <a:ext cx="2305878" cy="475478"/>
          </a:xfrm>
          <a:prstGeom prst="rect">
            <a:avLst/>
          </a:prstGeom>
          <a:noFill/>
          <a:ln>
            <a:noFill/>
          </a:ln>
          <a:effectLst>
            <a:outerShdw blurRad="241300" dist="50800" dir="5400000" algn="ctr" rotWithShape="0">
              <a:srgbClr val="000000">
                <a:alpha val="13000"/>
              </a:srgbClr>
            </a:outerShdw>
          </a:effectLst>
        </p:spPr>
        <p:txBody>
          <a:bodyPr wrap="square" lIns="144000" tIns="144000" rIns="144000" bIns="144000" rtlCol="0">
            <a:spAutoFit/>
          </a:bodyPr>
          <a:lstStyle/>
          <a:p>
            <a:pPr algn="ctr"/>
            <a:r>
              <a:rPr lang="en-US" sz="1200" b="0" dirty="0"/>
              <a:t>ginesys.in</a:t>
            </a:r>
            <a:endParaRPr lang="en-IN" sz="1200" b="0" dirty="0"/>
          </a:p>
        </p:txBody>
      </p:sp>
      <p:sp>
        <p:nvSpPr>
          <p:cNvPr id="26" name="Rectangle 25"/>
          <p:cNvSpPr/>
          <p:nvPr userDrawn="1"/>
        </p:nvSpPr>
        <p:spPr>
          <a:xfrm rot="10800000" flipV="1">
            <a:off x="5593715" y="6220296"/>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1" y="1"/>
            <a:ext cx="12192000" cy="251739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ctrTitle" hasCustomPrompt="1"/>
          </p:nvPr>
        </p:nvSpPr>
        <p:spPr>
          <a:xfrm>
            <a:off x="334962" y="2517393"/>
            <a:ext cx="11522075" cy="1905137"/>
          </a:xfrm>
        </p:spPr>
        <p:txBody>
          <a:bodyPr anchor="b">
            <a:normAutofit/>
          </a:bodyPr>
          <a:lstStyle>
            <a:lvl1pPr algn="ctr">
              <a:defRPr sz="6000">
                <a:solidFill>
                  <a:schemeClr val="tx2"/>
                </a:solidFill>
              </a:defRPr>
            </a:lvl1pPr>
          </a:lstStyle>
          <a:p>
            <a:r>
              <a:rPr lang="en-US" dirty="0"/>
              <a:t>Use this for the title slide</a:t>
            </a:r>
            <a:endParaRPr lang="en-IN" dirty="0"/>
          </a:p>
        </p:txBody>
      </p:sp>
      <p:sp>
        <p:nvSpPr>
          <p:cNvPr id="3" name="Subtitle 2"/>
          <p:cNvSpPr>
            <a:spLocks noGrp="1"/>
          </p:cNvSpPr>
          <p:nvPr>
            <p:ph type="subTitle" idx="1" hasCustomPrompt="1"/>
          </p:nvPr>
        </p:nvSpPr>
        <p:spPr>
          <a:xfrm>
            <a:off x="334963" y="4660216"/>
            <a:ext cx="11522075" cy="826183"/>
          </a:xfrm>
        </p:spPr>
        <p:txBody>
          <a:bodyPr>
            <a:normAutofit/>
          </a:bodyPr>
          <a:lstStyle>
            <a:lvl1pPr marL="0" indent="0" algn="ctr">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Type in the subtitle here. Try to use this for a longer description for the following section.</a:t>
            </a:r>
            <a:endParaRPr lang="en-IN" dirty="0"/>
          </a:p>
        </p:txBody>
      </p:sp>
      <p:sp>
        <p:nvSpPr>
          <p:cNvPr id="10" name="Rectangle 9"/>
          <p:cNvSpPr/>
          <p:nvPr userDrawn="1"/>
        </p:nvSpPr>
        <p:spPr>
          <a:xfrm>
            <a:off x="4361723" y="5728067"/>
            <a:ext cx="3468552"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pic>
        <p:nvPicPr>
          <p:cNvPr id="11" name="Graphic 10"/>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195359" y="651617"/>
            <a:ext cx="1801280" cy="1486371"/>
          </a:xfrm>
          <a:prstGeom prst="rect">
            <a:avLst/>
          </a:prstGeom>
        </p:spPr>
      </p:pic>
      <p:sp>
        <p:nvSpPr>
          <p:cNvPr id="8"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ection Header ">
    <p:spTree>
      <p:nvGrpSpPr>
        <p:cNvPr id="1" name=""/>
        <p:cNvGrpSpPr/>
        <p:nvPr/>
      </p:nvGrpSpPr>
      <p:grpSpPr>
        <a:xfrm>
          <a:off x="0" y="0"/>
          <a:ext cx="0" cy="0"/>
          <a:chOff x="0" y="0"/>
          <a:chExt cx="0" cy="0"/>
        </a:xfrm>
      </p:grpSpPr>
      <p:sp>
        <p:nvSpPr>
          <p:cNvPr id="9" name="Rectangle 8"/>
          <p:cNvSpPr/>
          <p:nvPr userDrawn="1"/>
        </p:nvSpPr>
        <p:spPr>
          <a:xfrm>
            <a:off x="8968154" y="1171002"/>
            <a:ext cx="3223845" cy="416356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ctrTitle" hasCustomPrompt="1"/>
          </p:nvPr>
        </p:nvSpPr>
        <p:spPr>
          <a:xfrm>
            <a:off x="334964" y="1171001"/>
            <a:ext cx="8325460" cy="2387600"/>
          </a:xfrm>
        </p:spPr>
        <p:txBody>
          <a:bodyPr anchor="b">
            <a:normAutofit/>
          </a:bodyPr>
          <a:lstStyle>
            <a:lvl1pPr algn="l">
              <a:lnSpc>
                <a:spcPct val="90000"/>
              </a:lnSpc>
              <a:defRPr sz="6000">
                <a:solidFill>
                  <a:schemeClr val="tx2"/>
                </a:solidFill>
              </a:defRPr>
            </a:lvl1pPr>
          </a:lstStyle>
          <a:p>
            <a:r>
              <a:rPr lang="en-US" dirty="0"/>
              <a:t>Use this for the section header slides</a:t>
            </a:r>
            <a:endParaRPr lang="en-IN" dirty="0"/>
          </a:p>
        </p:txBody>
      </p:sp>
      <p:sp>
        <p:nvSpPr>
          <p:cNvPr id="3" name="Subtitle 2"/>
          <p:cNvSpPr>
            <a:spLocks noGrp="1"/>
          </p:cNvSpPr>
          <p:nvPr>
            <p:ph type="subTitle" idx="1" hasCustomPrompt="1"/>
          </p:nvPr>
        </p:nvSpPr>
        <p:spPr>
          <a:xfrm>
            <a:off x="334963" y="3794760"/>
            <a:ext cx="6443906" cy="1511678"/>
          </a:xfrm>
        </p:spPr>
        <p:txBody>
          <a:bodyPr>
            <a:normAutofit/>
          </a:bodyPr>
          <a:lstStyle>
            <a:lvl1pPr marL="0" indent="0" algn="l">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Type in the subtitle here. Try to use this for a longer description for the following section</a:t>
            </a:r>
            <a:endParaRPr lang="en-IN" dirty="0"/>
          </a:p>
        </p:txBody>
      </p:sp>
      <p:sp>
        <p:nvSpPr>
          <p:cNvPr id="5" name="Text Placeholder 4"/>
          <p:cNvSpPr>
            <a:spLocks noGrp="1"/>
          </p:cNvSpPr>
          <p:nvPr>
            <p:ph type="body" sz="quarter" idx="13" hasCustomPrompt="1"/>
          </p:nvPr>
        </p:nvSpPr>
        <p:spPr>
          <a:xfrm>
            <a:off x="9113838" y="3794760"/>
            <a:ext cx="2743200" cy="1381102"/>
          </a:xfrm>
        </p:spPr>
        <p:txBody>
          <a:bodyPr>
            <a:normAutofit/>
          </a:bodyPr>
          <a:lstStyle>
            <a:lvl1pPr>
              <a:defRPr sz="1000">
                <a:solidFill>
                  <a:schemeClr val="bg2">
                    <a:lumMod val="50000"/>
                  </a:schemeClr>
                </a:solidFill>
              </a:defRPr>
            </a:lvl1pPr>
          </a:lstStyle>
          <a:p>
            <a:pPr lvl="0"/>
            <a:r>
              <a:rPr lang="en-US" dirty="0"/>
              <a:t>Section Content</a:t>
            </a:r>
            <a:endParaRPr lang="en-US" dirty="0"/>
          </a:p>
          <a:p>
            <a:pPr lvl="0"/>
            <a:r>
              <a:rPr lang="en-US" dirty="0"/>
              <a:t>Optional</a:t>
            </a:r>
            <a:endParaRPr lang="en-US" dirty="0"/>
          </a:p>
          <a:p>
            <a:pPr lvl="0"/>
            <a:r>
              <a:rPr lang="en-IN" dirty="0"/>
              <a:t>Fill up only if needed</a:t>
            </a:r>
            <a:endParaRPr lang="en-IN" dirty="0"/>
          </a:p>
        </p:txBody>
      </p:sp>
      <p:sp>
        <p:nvSpPr>
          <p:cNvPr id="11" name="Text Placeholder 4"/>
          <p:cNvSpPr>
            <a:spLocks noGrp="1"/>
          </p:cNvSpPr>
          <p:nvPr>
            <p:ph type="body" sz="quarter" idx="14" hasCustomPrompt="1"/>
          </p:nvPr>
        </p:nvSpPr>
        <p:spPr>
          <a:xfrm>
            <a:off x="9113838" y="3063240"/>
            <a:ext cx="2743200" cy="571078"/>
          </a:xfrm>
        </p:spPr>
        <p:txBody>
          <a:bodyPr anchor="b">
            <a:normAutofit/>
          </a:bodyPr>
          <a:lstStyle>
            <a:lvl1pPr marL="0" indent="0">
              <a:buNone/>
              <a:defRPr sz="1200">
                <a:solidFill>
                  <a:schemeClr val="tx1">
                    <a:lumMod val="60000"/>
                    <a:lumOff val="40000"/>
                  </a:schemeClr>
                </a:solidFill>
                <a:latin typeface="+mj-lt"/>
              </a:defRPr>
            </a:lvl1pPr>
          </a:lstStyle>
          <a:p>
            <a:pPr lvl="0"/>
            <a:r>
              <a:rPr lang="en-US" dirty="0"/>
              <a:t>Type a Heading like “Content”</a:t>
            </a:r>
            <a:endParaRPr lang="en-IN" dirty="0"/>
          </a:p>
        </p:txBody>
      </p:sp>
      <p:sp>
        <p:nvSpPr>
          <p:cNvPr id="12" name="Rectangle 11"/>
          <p:cNvSpPr/>
          <p:nvPr userDrawn="1"/>
        </p:nvSpPr>
        <p:spPr>
          <a:xfrm>
            <a:off x="334963" y="5334568"/>
            <a:ext cx="3468552"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10"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rimary Content">
    <p:spTree>
      <p:nvGrpSpPr>
        <p:cNvPr id="1" name=""/>
        <p:cNvGrpSpPr/>
        <p:nvPr/>
      </p:nvGrpSpPr>
      <p:grpSpPr>
        <a:xfrm>
          <a:off x="0" y="0"/>
          <a:ext cx="0" cy="0"/>
          <a:chOff x="0" y="0"/>
          <a:chExt cx="0" cy="0"/>
        </a:xfrm>
      </p:grpSpPr>
      <p:sp>
        <p:nvSpPr>
          <p:cNvPr id="13" name="Text Placeholder 12"/>
          <p:cNvSpPr>
            <a:spLocks noGrp="1"/>
          </p:cNvSpPr>
          <p:nvPr>
            <p:ph type="body" sz="quarter" idx="14" hasCustomPrompt="1"/>
          </p:nvPr>
        </p:nvSpPr>
        <p:spPr>
          <a:xfrm>
            <a:off x="334963" y="5937250"/>
            <a:ext cx="11522075" cy="463550"/>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14" name="Title 1"/>
          <p:cNvSpPr>
            <a:spLocks noGrp="1"/>
          </p:cNvSpPr>
          <p:nvPr>
            <p:ph type="title" hasCustomPrompt="1"/>
          </p:nvPr>
        </p:nvSpPr>
        <p:spPr>
          <a:xfrm>
            <a:off x="334963" y="466091"/>
            <a:ext cx="6888798" cy="1004569"/>
          </a:xfrm>
        </p:spPr>
        <p:txBody>
          <a:bodyPr anchor="ctr">
            <a:normAutofit/>
          </a:bodyPr>
          <a:lstStyle>
            <a:lvl1pPr>
              <a:defRPr sz="2800">
                <a:solidFill>
                  <a:schemeClr val="tx2"/>
                </a:solidFill>
              </a:defRPr>
            </a:lvl1pPr>
          </a:lstStyle>
          <a:p>
            <a:r>
              <a:rPr lang="en-US" dirty="0"/>
              <a:t>This is a title. Please try to keep this short</a:t>
            </a:r>
            <a:endParaRPr lang="en-IN" dirty="0"/>
          </a:p>
        </p:txBody>
      </p:sp>
      <p:sp>
        <p:nvSpPr>
          <p:cNvPr id="16" name="Rectangle 15"/>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7" name="Content Placeholder 6"/>
          <p:cNvSpPr>
            <a:spLocks noGrp="1"/>
          </p:cNvSpPr>
          <p:nvPr>
            <p:ph sz="quarter" idx="15"/>
          </p:nvPr>
        </p:nvSpPr>
        <p:spPr>
          <a:xfrm>
            <a:off x="334963" y="1667508"/>
            <a:ext cx="11522075" cy="4072891"/>
          </a:xfrm>
        </p:spPr>
        <p:txBody>
          <a:bodyPr/>
          <a:lstStyle>
            <a:lvl1pPr>
              <a:defRPr sz="1600"/>
            </a:lvl1p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IN" dirty="0"/>
          </a:p>
        </p:txBody>
      </p:sp>
      <p:sp>
        <p:nvSpPr>
          <p:cNvPr id="8"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and Description">
    <p:spTree>
      <p:nvGrpSpPr>
        <p:cNvPr id="1" name=""/>
        <p:cNvGrpSpPr/>
        <p:nvPr/>
      </p:nvGrpSpPr>
      <p:grpSpPr>
        <a:xfrm>
          <a:off x="0" y="0"/>
          <a:ext cx="0" cy="0"/>
          <a:chOff x="0" y="0"/>
          <a:chExt cx="0" cy="0"/>
        </a:xfrm>
      </p:grpSpPr>
      <p:sp>
        <p:nvSpPr>
          <p:cNvPr id="8" name="Rectangle 7"/>
          <p:cNvSpPr/>
          <p:nvPr userDrawn="1"/>
        </p:nvSpPr>
        <p:spPr>
          <a:xfrm>
            <a:off x="0" y="0"/>
            <a:ext cx="452761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 name="Title 1"/>
          <p:cNvSpPr>
            <a:spLocks noGrp="1"/>
          </p:cNvSpPr>
          <p:nvPr>
            <p:ph type="title" hasCustomPrompt="1"/>
          </p:nvPr>
        </p:nvSpPr>
        <p:spPr>
          <a:xfrm>
            <a:off x="354829" y="563460"/>
            <a:ext cx="3932237" cy="1215643"/>
          </a:xfrm>
        </p:spPr>
        <p:txBody>
          <a:bodyPr anchor="ctr">
            <a:normAutofit/>
          </a:bodyPr>
          <a:lstStyle>
            <a:lvl1pPr>
              <a:defRPr sz="2800">
                <a:solidFill>
                  <a:schemeClr val="tx2"/>
                </a:solidFill>
              </a:defRPr>
            </a:lvl1pPr>
          </a:lstStyle>
          <a:p>
            <a:r>
              <a:rPr lang="en-US" dirty="0" err="1"/>
              <a:t>Content+Text</a:t>
            </a:r>
            <a:endParaRPr lang="en-IN" dirty="0"/>
          </a:p>
        </p:txBody>
      </p:sp>
      <p:sp>
        <p:nvSpPr>
          <p:cNvPr id="4" name="Text Placeholder 3"/>
          <p:cNvSpPr>
            <a:spLocks noGrp="1"/>
          </p:cNvSpPr>
          <p:nvPr>
            <p:ph type="body" sz="half" idx="2" hasCustomPrompt="1"/>
          </p:nvPr>
        </p:nvSpPr>
        <p:spPr>
          <a:xfrm>
            <a:off x="354829" y="2039454"/>
            <a:ext cx="3932237" cy="4558195"/>
          </a:xfrm>
        </p:spPr>
        <p:txBody>
          <a:bodyPr/>
          <a:lstStyle>
            <a:lvl1pPr marL="285750" indent="-285750">
              <a:buFont typeface="Wingdings" panose="05000000000000000000" pitchFamily="2" charset="2"/>
              <a:buChar char="§"/>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on the icons to add the content you want to</a:t>
            </a:r>
            <a:endParaRPr lang="en-US" dirty="0"/>
          </a:p>
          <a:p>
            <a:pPr lvl="0"/>
            <a:r>
              <a:rPr lang="en-US" dirty="0"/>
              <a:t>Use this to enter the description</a:t>
            </a:r>
            <a:endParaRPr lang="en-US" dirty="0"/>
          </a:p>
          <a:p>
            <a:pPr lvl="0"/>
            <a:r>
              <a:rPr lang="en-US" dirty="0"/>
              <a:t>You can use bullet points for this purpose</a:t>
            </a:r>
            <a:endParaRPr lang="en-US" dirty="0"/>
          </a:p>
          <a:p>
            <a:pPr lvl="0"/>
            <a:r>
              <a:rPr lang="en-US" dirty="0"/>
              <a:t>Try to use pictures with lots of white space and transparent backgrounds</a:t>
            </a:r>
            <a:endParaRPr lang="en-US" dirty="0"/>
          </a:p>
          <a:p>
            <a:pPr lvl="0"/>
            <a:endParaRPr lang="en-US" dirty="0"/>
          </a:p>
        </p:txBody>
      </p:sp>
      <p:sp>
        <p:nvSpPr>
          <p:cNvPr id="21" name="Rectangle 20"/>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5" name="Content Placeholder 4"/>
          <p:cNvSpPr>
            <a:spLocks noGrp="1"/>
          </p:cNvSpPr>
          <p:nvPr>
            <p:ph sz="quarter" idx="14"/>
          </p:nvPr>
        </p:nvSpPr>
        <p:spPr>
          <a:xfrm>
            <a:off x="4862513" y="1072663"/>
            <a:ext cx="6994525" cy="4809392"/>
          </a:xfrm>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IN" dirty="0"/>
          </a:p>
        </p:txBody>
      </p:sp>
      <p:sp>
        <p:nvSpPr>
          <p:cNvPr id="10" name="Text Placeholder 12"/>
          <p:cNvSpPr>
            <a:spLocks noGrp="1"/>
          </p:cNvSpPr>
          <p:nvPr>
            <p:ph type="body" sz="quarter" idx="15" hasCustomPrompt="1"/>
          </p:nvPr>
        </p:nvSpPr>
        <p:spPr>
          <a:xfrm>
            <a:off x="4862513" y="6005146"/>
            <a:ext cx="6994525" cy="395654"/>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9"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and Description alt">
    <p:spTree>
      <p:nvGrpSpPr>
        <p:cNvPr id="1" name=""/>
        <p:cNvGrpSpPr/>
        <p:nvPr/>
      </p:nvGrpSpPr>
      <p:grpSpPr>
        <a:xfrm>
          <a:off x="0" y="0"/>
          <a:ext cx="0" cy="0"/>
          <a:chOff x="0" y="0"/>
          <a:chExt cx="0" cy="0"/>
        </a:xfrm>
      </p:grpSpPr>
      <p:sp>
        <p:nvSpPr>
          <p:cNvPr id="8" name="Rectangle 7"/>
          <p:cNvSpPr/>
          <p:nvPr userDrawn="1"/>
        </p:nvSpPr>
        <p:spPr>
          <a:xfrm>
            <a:off x="0" y="0"/>
            <a:ext cx="4527612" cy="68580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IN" dirty="0"/>
          </a:p>
        </p:txBody>
      </p:sp>
      <p:sp>
        <p:nvSpPr>
          <p:cNvPr id="2" name="Title 1"/>
          <p:cNvSpPr>
            <a:spLocks noGrp="1"/>
          </p:cNvSpPr>
          <p:nvPr>
            <p:ph type="title" hasCustomPrompt="1"/>
          </p:nvPr>
        </p:nvSpPr>
        <p:spPr>
          <a:xfrm>
            <a:off x="354829" y="563460"/>
            <a:ext cx="3932237" cy="1215643"/>
          </a:xfrm>
        </p:spPr>
        <p:txBody>
          <a:bodyPr anchor="ctr">
            <a:normAutofit/>
          </a:bodyPr>
          <a:lstStyle>
            <a:lvl1pPr>
              <a:defRPr sz="2800">
                <a:solidFill>
                  <a:schemeClr val="accent3">
                    <a:lumMod val="50000"/>
                  </a:schemeClr>
                </a:solidFill>
              </a:defRPr>
            </a:lvl1pPr>
          </a:lstStyle>
          <a:p>
            <a:r>
              <a:rPr lang="en-US" dirty="0" err="1"/>
              <a:t>Content+Text</a:t>
            </a:r>
            <a:endParaRPr lang="en-IN" dirty="0"/>
          </a:p>
        </p:txBody>
      </p:sp>
      <p:sp>
        <p:nvSpPr>
          <p:cNvPr id="4" name="Text Placeholder 3"/>
          <p:cNvSpPr>
            <a:spLocks noGrp="1"/>
          </p:cNvSpPr>
          <p:nvPr>
            <p:ph type="body" sz="half" idx="2" hasCustomPrompt="1"/>
          </p:nvPr>
        </p:nvSpPr>
        <p:spPr>
          <a:xfrm>
            <a:off x="354829" y="2039454"/>
            <a:ext cx="3932237" cy="4558195"/>
          </a:xfrm>
        </p:spPr>
        <p:txBody>
          <a:bodyPr/>
          <a:lstStyle>
            <a:lvl1pPr marL="285750" indent="-285750">
              <a:buClr>
                <a:schemeClr val="accent3">
                  <a:lumMod val="75000"/>
                </a:schemeClr>
              </a:buClr>
              <a:buFont typeface="Wingdings" panose="05000000000000000000" pitchFamily="2" charset="2"/>
              <a:buChar char="§"/>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on the icons to add the content you want to</a:t>
            </a:r>
            <a:endParaRPr lang="en-US" dirty="0"/>
          </a:p>
          <a:p>
            <a:pPr lvl="0"/>
            <a:r>
              <a:rPr lang="en-US" dirty="0"/>
              <a:t>Use this to enter the description</a:t>
            </a:r>
            <a:endParaRPr lang="en-US" dirty="0"/>
          </a:p>
          <a:p>
            <a:pPr lvl="0"/>
            <a:r>
              <a:rPr lang="en-US" dirty="0"/>
              <a:t>You can use bullet points for this purpose</a:t>
            </a:r>
            <a:endParaRPr lang="en-US" dirty="0"/>
          </a:p>
          <a:p>
            <a:pPr lvl="0"/>
            <a:r>
              <a:rPr lang="en-US" dirty="0"/>
              <a:t>Try to use pictures with lots of white space and transparent backgrounds</a:t>
            </a:r>
            <a:endParaRPr lang="en-US" dirty="0"/>
          </a:p>
          <a:p>
            <a:pPr lvl="0"/>
            <a:endParaRPr lang="en-US" dirty="0"/>
          </a:p>
        </p:txBody>
      </p:sp>
      <p:sp>
        <p:nvSpPr>
          <p:cNvPr id="21" name="Rectangle 20"/>
          <p:cNvSpPr/>
          <p:nvPr userDrawn="1"/>
        </p:nvSpPr>
        <p:spPr>
          <a:xfrm rot="10800000" flipV="1">
            <a:off x="431483" y="258871"/>
            <a:ext cx="1004568" cy="45719"/>
          </a:xfrm>
          <a:prstGeom prst="rect">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5" name="Content Placeholder 4"/>
          <p:cNvSpPr>
            <a:spLocks noGrp="1"/>
          </p:cNvSpPr>
          <p:nvPr>
            <p:ph sz="quarter" idx="14"/>
          </p:nvPr>
        </p:nvSpPr>
        <p:spPr>
          <a:xfrm>
            <a:off x="4862513" y="1072663"/>
            <a:ext cx="6994525" cy="4809392"/>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10" name="Text Placeholder 12"/>
          <p:cNvSpPr>
            <a:spLocks noGrp="1"/>
          </p:cNvSpPr>
          <p:nvPr>
            <p:ph type="body" sz="quarter" idx="15" hasCustomPrompt="1"/>
          </p:nvPr>
        </p:nvSpPr>
        <p:spPr>
          <a:xfrm>
            <a:off x="4862513" y="6005146"/>
            <a:ext cx="6994525" cy="395654"/>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9" name="Rectangle 8"/>
          <p:cNvSpPr/>
          <p:nvPr userDrawn="1"/>
        </p:nvSpPr>
        <p:spPr>
          <a:xfrm>
            <a:off x="-1467" y="6489700"/>
            <a:ext cx="4527612" cy="3683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2"/>
              </a:solidFill>
            </a:endParaRPr>
          </a:p>
        </p:txBody>
      </p:sp>
      <p:sp>
        <p:nvSpPr>
          <p:cNvPr id="11"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imary Content">
    <p:spTree>
      <p:nvGrpSpPr>
        <p:cNvPr id="1" name=""/>
        <p:cNvGrpSpPr/>
        <p:nvPr/>
      </p:nvGrpSpPr>
      <p:grpSpPr>
        <a:xfrm>
          <a:off x="0" y="0"/>
          <a:ext cx="0" cy="0"/>
          <a:chOff x="0" y="0"/>
          <a:chExt cx="0" cy="0"/>
        </a:xfrm>
      </p:grpSpPr>
      <p:sp>
        <p:nvSpPr>
          <p:cNvPr id="13" name="Text Placeholder 12"/>
          <p:cNvSpPr>
            <a:spLocks noGrp="1"/>
          </p:cNvSpPr>
          <p:nvPr>
            <p:ph type="body" sz="quarter" idx="14" hasCustomPrompt="1"/>
          </p:nvPr>
        </p:nvSpPr>
        <p:spPr>
          <a:xfrm>
            <a:off x="334963" y="5937250"/>
            <a:ext cx="11522075" cy="463550"/>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14" name="Title 1"/>
          <p:cNvSpPr>
            <a:spLocks noGrp="1"/>
          </p:cNvSpPr>
          <p:nvPr>
            <p:ph type="title" hasCustomPrompt="1"/>
          </p:nvPr>
        </p:nvSpPr>
        <p:spPr>
          <a:xfrm>
            <a:off x="334963" y="466091"/>
            <a:ext cx="6888798" cy="1004569"/>
          </a:xfrm>
        </p:spPr>
        <p:txBody>
          <a:bodyPr anchor="ctr">
            <a:normAutofit/>
          </a:bodyPr>
          <a:lstStyle>
            <a:lvl1pPr>
              <a:defRPr sz="2800">
                <a:solidFill>
                  <a:schemeClr val="tx2"/>
                </a:solidFill>
              </a:defRPr>
            </a:lvl1pPr>
          </a:lstStyle>
          <a:p>
            <a:r>
              <a:rPr lang="en-US" dirty="0"/>
              <a:t>This is a title. Please try to keep this short</a:t>
            </a:r>
            <a:endParaRPr lang="en-IN" dirty="0"/>
          </a:p>
        </p:txBody>
      </p:sp>
      <p:sp>
        <p:nvSpPr>
          <p:cNvPr id="16" name="Rectangle 15"/>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7" name="Content Placeholder 6"/>
          <p:cNvSpPr>
            <a:spLocks noGrp="1"/>
          </p:cNvSpPr>
          <p:nvPr>
            <p:ph sz="quarter" idx="15"/>
          </p:nvPr>
        </p:nvSpPr>
        <p:spPr>
          <a:xfrm>
            <a:off x="334963" y="1667508"/>
            <a:ext cx="11522075" cy="4072891"/>
          </a:xfrm>
        </p:spPr>
        <p:txBody>
          <a:bodyPr/>
          <a:lstStyle>
            <a:lvl1pPr>
              <a:defRPr sz="1600"/>
            </a:lvl1p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IN" dirty="0"/>
          </a:p>
        </p:txBody>
      </p:sp>
      <p:sp>
        <p:nvSpPr>
          <p:cNvPr id="8"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4" name="Text Placeholder 3"/>
          <p:cNvSpPr>
            <a:spLocks noGrp="1"/>
          </p:cNvSpPr>
          <p:nvPr>
            <p:ph type="body" sz="half" idx="2" hasCustomPrompt="1"/>
          </p:nvPr>
        </p:nvSpPr>
        <p:spPr>
          <a:xfrm>
            <a:off x="334963" y="1709530"/>
            <a:ext cx="7886648" cy="4783345"/>
          </a:xfrm>
        </p:spPr>
        <p:txBody>
          <a:bodyPr>
            <a:normAutofit/>
          </a:bodyPr>
          <a:lstStyle>
            <a:lvl1pPr marL="285750" indent="-285750">
              <a:buFont typeface="Wingdings" panose="05000000000000000000" pitchFamily="2" charset="2"/>
              <a:buChar char="§"/>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Just right click on the image and select change picture.</a:t>
            </a:r>
            <a:endParaRPr lang="en-US" dirty="0"/>
          </a:p>
          <a:p>
            <a:pPr lvl="0"/>
            <a:r>
              <a:rPr lang="en-US" dirty="0"/>
              <a:t>Try to use images with transparent backgrounds</a:t>
            </a:r>
            <a:endParaRPr lang="en-US" dirty="0"/>
          </a:p>
          <a:p>
            <a:pPr lvl="0"/>
            <a:r>
              <a:rPr lang="en-US" dirty="0"/>
              <a:t>You can use bullet points for this purpose</a:t>
            </a:r>
            <a:endParaRPr lang="en-US" dirty="0"/>
          </a:p>
          <a:p>
            <a:pPr lvl="0"/>
            <a:endParaRPr lang="en-US" dirty="0"/>
          </a:p>
        </p:txBody>
      </p:sp>
      <p:sp>
        <p:nvSpPr>
          <p:cNvPr id="15" name="Title 1"/>
          <p:cNvSpPr>
            <a:spLocks noGrp="1"/>
          </p:cNvSpPr>
          <p:nvPr>
            <p:ph type="title" hasCustomPrompt="1"/>
          </p:nvPr>
        </p:nvSpPr>
        <p:spPr>
          <a:xfrm>
            <a:off x="334963" y="466091"/>
            <a:ext cx="6655117" cy="1004569"/>
          </a:xfrm>
        </p:spPr>
        <p:txBody>
          <a:bodyPr anchor="ctr">
            <a:normAutofit/>
          </a:bodyPr>
          <a:lstStyle>
            <a:lvl1pPr>
              <a:defRPr sz="2800">
                <a:solidFill>
                  <a:schemeClr val="tx2"/>
                </a:solidFill>
              </a:defRPr>
            </a:lvl1pPr>
          </a:lstStyle>
          <a:p>
            <a:r>
              <a:rPr lang="en-US" dirty="0"/>
              <a:t>This is a title. Please try to keep this short</a:t>
            </a:r>
            <a:endParaRPr lang="en-IN" dirty="0"/>
          </a:p>
        </p:txBody>
      </p:sp>
      <p:sp>
        <p:nvSpPr>
          <p:cNvPr id="17" name="Rectangle 16"/>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3" name="Content Placeholder 2"/>
          <p:cNvSpPr>
            <a:spLocks noGrp="1"/>
          </p:cNvSpPr>
          <p:nvPr>
            <p:ph sz="quarter" idx="14"/>
          </p:nvPr>
        </p:nvSpPr>
        <p:spPr>
          <a:xfrm>
            <a:off x="8572500" y="2509239"/>
            <a:ext cx="3284538" cy="2733675"/>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8"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Grouped text and content">
    <p:spTree>
      <p:nvGrpSpPr>
        <p:cNvPr id="1" name=""/>
        <p:cNvGrpSpPr/>
        <p:nvPr/>
      </p:nvGrpSpPr>
      <p:grpSpPr>
        <a:xfrm>
          <a:off x="0" y="0"/>
          <a:ext cx="0" cy="0"/>
          <a:chOff x="0" y="0"/>
          <a:chExt cx="0" cy="0"/>
        </a:xfrm>
      </p:grpSpPr>
      <p:sp>
        <p:nvSpPr>
          <p:cNvPr id="49" name="Rectangle 48"/>
          <p:cNvSpPr/>
          <p:nvPr userDrawn="1"/>
        </p:nvSpPr>
        <p:spPr>
          <a:xfrm>
            <a:off x="-1" y="0"/>
            <a:ext cx="6096001"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0" name="Content Placeholder 39"/>
          <p:cNvSpPr>
            <a:spLocks noGrp="1"/>
          </p:cNvSpPr>
          <p:nvPr>
            <p:ph sz="quarter" idx="21" hasCustomPrompt="1"/>
          </p:nvPr>
        </p:nvSpPr>
        <p:spPr>
          <a:xfrm>
            <a:off x="6550022" y="1741488"/>
            <a:ext cx="5307016" cy="4149561"/>
          </a:xfrm>
        </p:spPr>
        <p:txBody>
          <a:bodyPr/>
          <a:lstStyle>
            <a:lvl1pPr>
              <a:defRPr/>
            </a:lvl1pPr>
          </a:lstStyle>
          <a:p>
            <a:pPr lvl="0"/>
            <a:r>
              <a:rPr lang="en-US" dirty="0"/>
              <a:t>Place any content like an image, chart, smart art or table</a:t>
            </a:r>
            <a:endParaRPr lang="en-IN" dirty="0"/>
          </a:p>
        </p:txBody>
      </p:sp>
      <p:sp>
        <p:nvSpPr>
          <p:cNvPr id="43" name="Title 1"/>
          <p:cNvSpPr>
            <a:spLocks noGrp="1"/>
          </p:cNvSpPr>
          <p:nvPr>
            <p:ph type="title" hasCustomPrompt="1"/>
          </p:nvPr>
        </p:nvSpPr>
        <p:spPr>
          <a:xfrm>
            <a:off x="334963" y="466091"/>
            <a:ext cx="5545241" cy="1004569"/>
          </a:xfrm>
        </p:spPr>
        <p:txBody>
          <a:bodyPr anchor="ctr">
            <a:normAutofit/>
          </a:bodyPr>
          <a:lstStyle>
            <a:lvl1pPr>
              <a:defRPr sz="2800">
                <a:solidFill>
                  <a:schemeClr val="tx2"/>
                </a:solidFill>
              </a:defRPr>
            </a:lvl1pPr>
          </a:lstStyle>
          <a:p>
            <a:r>
              <a:rPr lang="en-US" dirty="0"/>
              <a:t>This is a title. Please try to keep this short</a:t>
            </a:r>
            <a:endParaRPr lang="en-IN" dirty="0"/>
          </a:p>
        </p:txBody>
      </p:sp>
      <p:sp>
        <p:nvSpPr>
          <p:cNvPr id="44" name="Rectangle 43"/>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23" name="Text Placeholder 12"/>
          <p:cNvSpPr>
            <a:spLocks noGrp="1"/>
          </p:cNvSpPr>
          <p:nvPr>
            <p:ph type="body" sz="quarter" idx="39" hasCustomPrompt="1"/>
          </p:nvPr>
        </p:nvSpPr>
        <p:spPr>
          <a:xfrm>
            <a:off x="6550022" y="6023112"/>
            <a:ext cx="5307016" cy="377687"/>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34" name="Text Placeholder 30"/>
          <p:cNvSpPr>
            <a:spLocks noGrp="1"/>
          </p:cNvSpPr>
          <p:nvPr>
            <p:ph type="body" sz="quarter" idx="56" hasCustomPrompt="1"/>
          </p:nvPr>
        </p:nvSpPr>
        <p:spPr>
          <a:xfrm>
            <a:off x="334963"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5" name="Text Placeholder 30"/>
          <p:cNvSpPr>
            <a:spLocks noGrp="1"/>
          </p:cNvSpPr>
          <p:nvPr>
            <p:ph type="body" sz="quarter" idx="57" hasCustomPrompt="1"/>
          </p:nvPr>
        </p:nvSpPr>
        <p:spPr>
          <a:xfrm>
            <a:off x="367073"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36" name="Text Placeholder 30"/>
          <p:cNvSpPr>
            <a:spLocks noGrp="1"/>
          </p:cNvSpPr>
          <p:nvPr>
            <p:ph type="body" sz="quarter" idx="58" hasCustomPrompt="1"/>
          </p:nvPr>
        </p:nvSpPr>
        <p:spPr>
          <a:xfrm>
            <a:off x="334963"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7" name="Text Placeholder 30"/>
          <p:cNvSpPr>
            <a:spLocks noGrp="1"/>
          </p:cNvSpPr>
          <p:nvPr>
            <p:ph type="body" sz="quarter" idx="59" hasCustomPrompt="1"/>
          </p:nvPr>
        </p:nvSpPr>
        <p:spPr>
          <a:xfrm>
            <a:off x="367073"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38" name="Text Placeholder 30"/>
          <p:cNvSpPr>
            <a:spLocks noGrp="1"/>
          </p:cNvSpPr>
          <p:nvPr>
            <p:ph type="body" sz="quarter" idx="60" hasCustomPrompt="1"/>
          </p:nvPr>
        </p:nvSpPr>
        <p:spPr>
          <a:xfrm>
            <a:off x="3219458"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9" name="Text Placeholder 30"/>
          <p:cNvSpPr>
            <a:spLocks noGrp="1"/>
          </p:cNvSpPr>
          <p:nvPr>
            <p:ph type="body" sz="quarter" idx="61" hasCustomPrompt="1"/>
          </p:nvPr>
        </p:nvSpPr>
        <p:spPr>
          <a:xfrm>
            <a:off x="3251568"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41" name="Text Placeholder 30"/>
          <p:cNvSpPr>
            <a:spLocks noGrp="1"/>
          </p:cNvSpPr>
          <p:nvPr>
            <p:ph type="body" sz="quarter" idx="62" hasCustomPrompt="1"/>
          </p:nvPr>
        </p:nvSpPr>
        <p:spPr>
          <a:xfrm>
            <a:off x="3219458"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42" name="Text Placeholder 30"/>
          <p:cNvSpPr>
            <a:spLocks noGrp="1"/>
          </p:cNvSpPr>
          <p:nvPr>
            <p:ph type="body" sz="quarter" idx="63" hasCustomPrompt="1"/>
          </p:nvPr>
        </p:nvSpPr>
        <p:spPr>
          <a:xfrm>
            <a:off x="3251568"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16"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Grouped text and content alt">
    <p:spTree>
      <p:nvGrpSpPr>
        <p:cNvPr id="1" name=""/>
        <p:cNvGrpSpPr/>
        <p:nvPr/>
      </p:nvGrpSpPr>
      <p:grpSpPr>
        <a:xfrm>
          <a:off x="0" y="0"/>
          <a:ext cx="0" cy="0"/>
          <a:chOff x="0" y="0"/>
          <a:chExt cx="0" cy="0"/>
        </a:xfrm>
      </p:grpSpPr>
      <p:sp>
        <p:nvSpPr>
          <p:cNvPr id="49" name="Rectangle 48"/>
          <p:cNvSpPr/>
          <p:nvPr userDrawn="1"/>
        </p:nvSpPr>
        <p:spPr>
          <a:xfrm>
            <a:off x="-1" y="0"/>
            <a:ext cx="6192079" cy="68580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IN" dirty="0"/>
          </a:p>
        </p:txBody>
      </p:sp>
      <p:sp>
        <p:nvSpPr>
          <p:cNvPr id="40" name="Content Placeholder 39"/>
          <p:cNvSpPr>
            <a:spLocks noGrp="1"/>
          </p:cNvSpPr>
          <p:nvPr>
            <p:ph sz="quarter" idx="21" hasCustomPrompt="1"/>
          </p:nvPr>
        </p:nvSpPr>
        <p:spPr>
          <a:xfrm>
            <a:off x="6550022" y="1741488"/>
            <a:ext cx="5307016" cy="4149561"/>
          </a:xfrm>
        </p:spPr>
        <p:txBody>
          <a:bodyPr/>
          <a:lstStyle>
            <a:lvl1pPr>
              <a:defRPr/>
            </a:lvl1pPr>
          </a:lstStyle>
          <a:p>
            <a:pPr lvl="0"/>
            <a:r>
              <a:rPr lang="en-US" dirty="0"/>
              <a:t>Place any content like an image, chart, smart art or table</a:t>
            </a:r>
            <a:endParaRPr lang="en-IN" dirty="0"/>
          </a:p>
        </p:txBody>
      </p:sp>
      <p:sp>
        <p:nvSpPr>
          <p:cNvPr id="43" name="Title 1"/>
          <p:cNvSpPr>
            <a:spLocks noGrp="1"/>
          </p:cNvSpPr>
          <p:nvPr>
            <p:ph type="title" hasCustomPrompt="1"/>
          </p:nvPr>
        </p:nvSpPr>
        <p:spPr>
          <a:xfrm>
            <a:off x="334963" y="466091"/>
            <a:ext cx="5545241" cy="1004569"/>
          </a:xfrm>
        </p:spPr>
        <p:txBody>
          <a:bodyPr anchor="ctr">
            <a:normAutofit/>
          </a:bodyPr>
          <a:lstStyle>
            <a:lvl1pPr>
              <a:defRPr sz="2800">
                <a:solidFill>
                  <a:schemeClr val="accent4">
                    <a:lumMod val="50000"/>
                  </a:schemeClr>
                </a:solidFill>
              </a:defRPr>
            </a:lvl1pPr>
          </a:lstStyle>
          <a:p>
            <a:r>
              <a:rPr lang="en-US" dirty="0"/>
              <a:t>This is a title. Please try to keep this short</a:t>
            </a:r>
            <a:endParaRPr lang="en-IN" dirty="0"/>
          </a:p>
        </p:txBody>
      </p:sp>
      <p:sp>
        <p:nvSpPr>
          <p:cNvPr id="44" name="Rectangle 43"/>
          <p:cNvSpPr/>
          <p:nvPr userDrawn="1"/>
        </p:nvSpPr>
        <p:spPr>
          <a:xfrm rot="10800000" flipV="1">
            <a:off x="431483" y="258871"/>
            <a:ext cx="1004568" cy="45719"/>
          </a:xfrm>
          <a:prstGeom prst="rect">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23" name="Text Placeholder 12"/>
          <p:cNvSpPr>
            <a:spLocks noGrp="1"/>
          </p:cNvSpPr>
          <p:nvPr>
            <p:ph type="body" sz="quarter" idx="39" hasCustomPrompt="1"/>
          </p:nvPr>
        </p:nvSpPr>
        <p:spPr>
          <a:xfrm>
            <a:off x="6550022" y="6023112"/>
            <a:ext cx="5307016" cy="377687"/>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24" name="Rectangle 23"/>
          <p:cNvSpPr/>
          <p:nvPr userDrawn="1"/>
        </p:nvSpPr>
        <p:spPr>
          <a:xfrm>
            <a:off x="-1468" y="6489700"/>
            <a:ext cx="6192079" cy="3683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 name="Text Placeholder 30"/>
          <p:cNvSpPr>
            <a:spLocks noGrp="1"/>
          </p:cNvSpPr>
          <p:nvPr>
            <p:ph type="body" sz="quarter" idx="40" hasCustomPrompt="1"/>
          </p:nvPr>
        </p:nvSpPr>
        <p:spPr>
          <a:xfrm>
            <a:off x="334963" y="1877462"/>
            <a:ext cx="2540002" cy="1942677"/>
          </a:xfrm>
          <a:noFill/>
          <a:ln>
            <a:noFill/>
          </a:ln>
        </p:spPr>
        <p:txBody>
          <a:bodyPr wrap="square" lIns="108000" tIns="792000" rIns="108000" bIns="108000">
            <a:noAutofit/>
          </a:bodyPr>
          <a:lstStyle>
            <a:lvl1pPr marL="0" indent="0">
              <a:buNone/>
              <a:defRPr sz="12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26" name="Text Placeholder 30"/>
          <p:cNvSpPr>
            <a:spLocks noGrp="1"/>
          </p:cNvSpPr>
          <p:nvPr>
            <p:ph type="body" sz="quarter" idx="41" hasCustomPrompt="1"/>
          </p:nvPr>
        </p:nvSpPr>
        <p:spPr>
          <a:xfrm>
            <a:off x="334963" y="1907775"/>
            <a:ext cx="2540002" cy="682367"/>
          </a:xfrm>
          <a:noFill/>
          <a:ln>
            <a:noFill/>
          </a:ln>
        </p:spPr>
        <p:txBody>
          <a:bodyPr wrap="square" lIns="108000" tIns="108000" rIns="108000" bIns="108000" anchor="t">
            <a:noAutofit/>
          </a:bodyPr>
          <a:lstStyle>
            <a:lvl1pPr marL="0" indent="0">
              <a:buNone/>
              <a:defRPr sz="1600" b="1">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27" name="Text Placeholder 30"/>
          <p:cNvSpPr>
            <a:spLocks noGrp="1"/>
          </p:cNvSpPr>
          <p:nvPr>
            <p:ph type="body" sz="quarter" idx="44" hasCustomPrompt="1"/>
          </p:nvPr>
        </p:nvSpPr>
        <p:spPr>
          <a:xfrm>
            <a:off x="334963" y="4226941"/>
            <a:ext cx="2540002" cy="1942677"/>
          </a:xfrm>
          <a:noFill/>
          <a:ln>
            <a:noFill/>
          </a:ln>
        </p:spPr>
        <p:txBody>
          <a:bodyPr wrap="square" lIns="108000" tIns="792000" rIns="108000" bIns="108000">
            <a:noAutofit/>
          </a:bodyPr>
          <a:lstStyle>
            <a:lvl1pPr marL="0" indent="0">
              <a:buNone/>
              <a:defRPr sz="12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28" name="Text Placeholder 30"/>
          <p:cNvSpPr>
            <a:spLocks noGrp="1"/>
          </p:cNvSpPr>
          <p:nvPr>
            <p:ph type="body" sz="quarter" idx="45" hasCustomPrompt="1"/>
          </p:nvPr>
        </p:nvSpPr>
        <p:spPr>
          <a:xfrm>
            <a:off x="334963" y="4257254"/>
            <a:ext cx="2540002" cy="682367"/>
          </a:xfrm>
          <a:noFill/>
          <a:ln>
            <a:noFill/>
          </a:ln>
        </p:spPr>
        <p:txBody>
          <a:bodyPr wrap="square" lIns="108000" tIns="108000" rIns="108000" bIns="108000" anchor="t">
            <a:noAutofit/>
          </a:bodyPr>
          <a:lstStyle>
            <a:lvl1pPr marL="0" indent="0">
              <a:buNone/>
              <a:defRPr sz="1600" b="1">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29" name="Text Placeholder 30"/>
          <p:cNvSpPr>
            <a:spLocks noGrp="1"/>
          </p:cNvSpPr>
          <p:nvPr>
            <p:ph type="body" sz="quarter" idx="46" hasCustomPrompt="1"/>
          </p:nvPr>
        </p:nvSpPr>
        <p:spPr>
          <a:xfrm>
            <a:off x="3209929" y="1877462"/>
            <a:ext cx="2540002" cy="1942677"/>
          </a:xfrm>
          <a:noFill/>
          <a:ln>
            <a:noFill/>
          </a:ln>
        </p:spPr>
        <p:txBody>
          <a:bodyPr wrap="square" lIns="108000" tIns="792000" rIns="108000" bIns="108000">
            <a:noAutofit/>
          </a:bodyPr>
          <a:lstStyle>
            <a:lvl1pPr marL="0" indent="0">
              <a:buNone/>
              <a:defRPr sz="12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0" name="Text Placeholder 30"/>
          <p:cNvSpPr>
            <a:spLocks noGrp="1"/>
          </p:cNvSpPr>
          <p:nvPr>
            <p:ph type="body" sz="quarter" idx="47" hasCustomPrompt="1"/>
          </p:nvPr>
        </p:nvSpPr>
        <p:spPr>
          <a:xfrm>
            <a:off x="3209929" y="1907775"/>
            <a:ext cx="2540002" cy="682367"/>
          </a:xfrm>
          <a:noFill/>
          <a:ln>
            <a:noFill/>
          </a:ln>
        </p:spPr>
        <p:txBody>
          <a:bodyPr wrap="square" lIns="108000" tIns="108000" rIns="108000" bIns="108000" anchor="t">
            <a:noAutofit/>
          </a:bodyPr>
          <a:lstStyle>
            <a:lvl1pPr marL="0" indent="0">
              <a:buNone/>
              <a:defRPr sz="1600" b="1">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31" name="Text Placeholder 30"/>
          <p:cNvSpPr>
            <a:spLocks noGrp="1"/>
          </p:cNvSpPr>
          <p:nvPr>
            <p:ph type="body" sz="quarter" idx="48" hasCustomPrompt="1"/>
          </p:nvPr>
        </p:nvSpPr>
        <p:spPr>
          <a:xfrm>
            <a:off x="3209929" y="4226941"/>
            <a:ext cx="2540002" cy="1942677"/>
          </a:xfrm>
          <a:noFill/>
          <a:ln>
            <a:noFill/>
          </a:ln>
        </p:spPr>
        <p:txBody>
          <a:bodyPr wrap="square" lIns="108000" tIns="792000" rIns="108000" bIns="108000">
            <a:noAutofit/>
          </a:bodyPr>
          <a:lstStyle>
            <a:lvl1pPr marL="0" indent="0">
              <a:buNone/>
              <a:defRPr sz="12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2" name="Text Placeholder 30"/>
          <p:cNvSpPr>
            <a:spLocks noGrp="1"/>
          </p:cNvSpPr>
          <p:nvPr>
            <p:ph type="body" sz="quarter" idx="49" hasCustomPrompt="1"/>
          </p:nvPr>
        </p:nvSpPr>
        <p:spPr>
          <a:xfrm>
            <a:off x="3209929" y="4257254"/>
            <a:ext cx="2540002" cy="682367"/>
          </a:xfrm>
          <a:noFill/>
          <a:ln>
            <a:noFill/>
          </a:ln>
        </p:spPr>
        <p:txBody>
          <a:bodyPr wrap="square" lIns="108000" tIns="108000" rIns="108000" bIns="108000" anchor="t">
            <a:noAutofit/>
          </a:bodyPr>
          <a:lstStyle>
            <a:lvl1pPr marL="0" indent="0">
              <a:buNone/>
              <a:defRPr sz="1600" b="1">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17"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Grouped text content">
    <p:bg>
      <p:bgRef idx="1001">
        <a:schemeClr val="bg2"/>
      </p:bgRef>
    </p:bg>
    <p:spTree>
      <p:nvGrpSpPr>
        <p:cNvPr id="1" name=""/>
        <p:cNvGrpSpPr/>
        <p:nvPr/>
      </p:nvGrpSpPr>
      <p:grpSpPr>
        <a:xfrm>
          <a:off x="0" y="0"/>
          <a:ext cx="0" cy="0"/>
          <a:chOff x="0" y="0"/>
          <a:chExt cx="0" cy="0"/>
        </a:xfrm>
      </p:grpSpPr>
      <p:sp>
        <p:nvSpPr>
          <p:cNvPr id="22" name="Title 1"/>
          <p:cNvSpPr>
            <a:spLocks noGrp="1"/>
          </p:cNvSpPr>
          <p:nvPr>
            <p:ph type="title" hasCustomPrompt="1"/>
          </p:nvPr>
        </p:nvSpPr>
        <p:spPr>
          <a:xfrm>
            <a:off x="334963" y="466091"/>
            <a:ext cx="6888798" cy="1004569"/>
          </a:xfrm>
        </p:spPr>
        <p:txBody>
          <a:bodyPr anchor="ctr">
            <a:normAutofit/>
          </a:bodyPr>
          <a:lstStyle>
            <a:lvl1pPr>
              <a:defRPr sz="2800"/>
            </a:lvl1pPr>
          </a:lstStyle>
          <a:p>
            <a:r>
              <a:rPr lang="en-US" dirty="0"/>
              <a:t>This is a title. Please try to keep this short</a:t>
            </a:r>
            <a:endParaRPr lang="en-IN" dirty="0"/>
          </a:p>
        </p:txBody>
      </p:sp>
      <p:sp>
        <p:nvSpPr>
          <p:cNvPr id="24" name="Rectangle 23"/>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56" name="Text Placeholder 30"/>
          <p:cNvSpPr>
            <a:spLocks noGrp="1"/>
          </p:cNvSpPr>
          <p:nvPr>
            <p:ph type="body" sz="quarter" idx="56" hasCustomPrompt="1"/>
          </p:nvPr>
        </p:nvSpPr>
        <p:spPr>
          <a:xfrm>
            <a:off x="334963"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57" name="Text Placeholder 30"/>
          <p:cNvSpPr>
            <a:spLocks noGrp="1"/>
          </p:cNvSpPr>
          <p:nvPr>
            <p:ph type="body" sz="quarter" idx="57" hasCustomPrompt="1"/>
          </p:nvPr>
        </p:nvSpPr>
        <p:spPr>
          <a:xfrm>
            <a:off x="367073"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58" name="Text Placeholder 30"/>
          <p:cNvSpPr>
            <a:spLocks noGrp="1"/>
          </p:cNvSpPr>
          <p:nvPr>
            <p:ph type="body" sz="quarter" idx="58" hasCustomPrompt="1"/>
          </p:nvPr>
        </p:nvSpPr>
        <p:spPr>
          <a:xfrm>
            <a:off x="334963"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59" name="Text Placeholder 30"/>
          <p:cNvSpPr>
            <a:spLocks noGrp="1"/>
          </p:cNvSpPr>
          <p:nvPr>
            <p:ph type="body" sz="quarter" idx="59" hasCustomPrompt="1"/>
          </p:nvPr>
        </p:nvSpPr>
        <p:spPr>
          <a:xfrm>
            <a:off x="367073"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0" name="Text Placeholder 30"/>
          <p:cNvSpPr>
            <a:spLocks noGrp="1"/>
          </p:cNvSpPr>
          <p:nvPr>
            <p:ph type="body" sz="quarter" idx="60" hasCustomPrompt="1"/>
          </p:nvPr>
        </p:nvSpPr>
        <p:spPr>
          <a:xfrm>
            <a:off x="3325589"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1" name="Text Placeholder 30"/>
          <p:cNvSpPr>
            <a:spLocks noGrp="1"/>
          </p:cNvSpPr>
          <p:nvPr>
            <p:ph type="body" sz="quarter" idx="61" hasCustomPrompt="1"/>
          </p:nvPr>
        </p:nvSpPr>
        <p:spPr>
          <a:xfrm>
            <a:off x="3357699"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2" name="Text Placeholder 30"/>
          <p:cNvSpPr>
            <a:spLocks noGrp="1"/>
          </p:cNvSpPr>
          <p:nvPr>
            <p:ph type="body" sz="quarter" idx="62" hasCustomPrompt="1"/>
          </p:nvPr>
        </p:nvSpPr>
        <p:spPr>
          <a:xfrm>
            <a:off x="3325589"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3" name="Text Placeholder 30"/>
          <p:cNvSpPr>
            <a:spLocks noGrp="1"/>
          </p:cNvSpPr>
          <p:nvPr>
            <p:ph type="body" sz="quarter" idx="63" hasCustomPrompt="1"/>
          </p:nvPr>
        </p:nvSpPr>
        <p:spPr>
          <a:xfrm>
            <a:off x="3357699"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4" name="Text Placeholder 30"/>
          <p:cNvSpPr>
            <a:spLocks noGrp="1"/>
          </p:cNvSpPr>
          <p:nvPr>
            <p:ph type="body" sz="quarter" idx="64" hasCustomPrompt="1"/>
          </p:nvPr>
        </p:nvSpPr>
        <p:spPr>
          <a:xfrm>
            <a:off x="6326410"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5" name="Text Placeholder 30"/>
          <p:cNvSpPr>
            <a:spLocks noGrp="1"/>
          </p:cNvSpPr>
          <p:nvPr>
            <p:ph type="body" sz="quarter" idx="65" hasCustomPrompt="1"/>
          </p:nvPr>
        </p:nvSpPr>
        <p:spPr>
          <a:xfrm>
            <a:off x="6358520"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6" name="Text Placeholder 30"/>
          <p:cNvSpPr>
            <a:spLocks noGrp="1"/>
          </p:cNvSpPr>
          <p:nvPr>
            <p:ph type="body" sz="quarter" idx="66" hasCustomPrompt="1"/>
          </p:nvPr>
        </p:nvSpPr>
        <p:spPr>
          <a:xfrm>
            <a:off x="6326410"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7" name="Text Placeholder 30"/>
          <p:cNvSpPr>
            <a:spLocks noGrp="1"/>
          </p:cNvSpPr>
          <p:nvPr>
            <p:ph type="body" sz="quarter" idx="67" hasCustomPrompt="1"/>
          </p:nvPr>
        </p:nvSpPr>
        <p:spPr>
          <a:xfrm>
            <a:off x="6358520"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8" name="Text Placeholder 30"/>
          <p:cNvSpPr>
            <a:spLocks noGrp="1"/>
          </p:cNvSpPr>
          <p:nvPr>
            <p:ph type="body" sz="quarter" idx="68" hasCustomPrompt="1"/>
          </p:nvPr>
        </p:nvSpPr>
        <p:spPr>
          <a:xfrm>
            <a:off x="9317036"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9" name="Text Placeholder 30"/>
          <p:cNvSpPr>
            <a:spLocks noGrp="1"/>
          </p:cNvSpPr>
          <p:nvPr>
            <p:ph type="body" sz="quarter" idx="69" hasCustomPrompt="1"/>
          </p:nvPr>
        </p:nvSpPr>
        <p:spPr>
          <a:xfrm>
            <a:off x="9349146"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70" name="Text Placeholder 30"/>
          <p:cNvSpPr>
            <a:spLocks noGrp="1"/>
          </p:cNvSpPr>
          <p:nvPr>
            <p:ph type="body" sz="quarter" idx="70" hasCustomPrompt="1"/>
          </p:nvPr>
        </p:nvSpPr>
        <p:spPr>
          <a:xfrm>
            <a:off x="9317036"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71" name="Text Placeholder 30"/>
          <p:cNvSpPr>
            <a:spLocks noGrp="1"/>
          </p:cNvSpPr>
          <p:nvPr>
            <p:ph type="body" sz="quarter" idx="71" hasCustomPrompt="1"/>
          </p:nvPr>
        </p:nvSpPr>
        <p:spPr>
          <a:xfrm>
            <a:off x="9349146"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21"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Diagram and labels">
    <p:spTree>
      <p:nvGrpSpPr>
        <p:cNvPr id="1" name=""/>
        <p:cNvGrpSpPr/>
        <p:nvPr/>
      </p:nvGrpSpPr>
      <p:grpSpPr>
        <a:xfrm>
          <a:off x="0" y="0"/>
          <a:ext cx="0" cy="0"/>
          <a:chOff x="0" y="0"/>
          <a:chExt cx="0" cy="0"/>
        </a:xfrm>
      </p:grpSpPr>
      <p:sp>
        <p:nvSpPr>
          <p:cNvPr id="3" name="Content Placeholder 2"/>
          <p:cNvSpPr>
            <a:spLocks noGrp="1"/>
          </p:cNvSpPr>
          <p:nvPr>
            <p:ph sz="quarter" idx="20"/>
          </p:nvPr>
        </p:nvSpPr>
        <p:spPr>
          <a:xfrm>
            <a:off x="3095625" y="1828800"/>
            <a:ext cx="6000750" cy="4273550"/>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5" name="Slide Number Placeholder 4"/>
          <p:cNvSpPr>
            <a:spLocks noGrp="1"/>
          </p:cNvSpPr>
          <p:nvPr>
            <p:ph type="sldNum" sz="quarter" idx="12"/>
          </p:nvPr>
        </p:nvSpPr>
        <p:spPr/>
        <p:txBody>
          <a:bodyPr/>
          <a:lstStyle/>
          <a:p>
            <a:fld id="{A852531D-B541-4B6C-B34D-D17A31B6CE2E}" type="slidenum">
              <a:rPr lang="en-IN" smtClean="0"/>
            </a:fld>
            <a:endParaRPr lang="en-IN"/>
          </a:p>
        </p:txBody>
      </p:sp>
      <p:sp>
        <p:nvSpPr>
          <p:cNvPr id="39" name="Title 1"/>
          <p:cNvSpPr>
            <a:spLocks noGrp="1"/>
          </p:cNvSpPr>
          <p:nvPr>
            <p:ph type="title" hasCustomPrompt="1"/>
          </p:nvPr>
        </p:nvSpPr>
        <p:spPr>
          <a:xfrm>
            <a:off x="334963" y="466091"/>
            <a:ext cx="6888798" cy="1004569"/>
          </a:xfrm>
        </p:spPr>
        <p:txBody>
          <a:bodyPr anchor="b">
            <a:normAutofit/>
          </a:bodyPr>
          <a:lstStyle>
            <a:lvl1pPr>
              <a:defRPr sz="2800">
                <a:solidFill>
                  <a:schemeClr val="tx2"/>
                </a:solidFill>
              </a:defRPr>
            </a:lvl1pPr>
          </a:lstStyle>
          <a:p>
            <a:r>
              <a:rPr lang="en-US" dirty="0"/>
              <a:t>This is a title. Please try to keep this short</a:t>
            </a:r>
            <a:endParaRPr lang="en-IN" dirty="0"/>
          </a:p>
        </p:txBody>
      </p:sp>
      <p:sp>
        <p:nvSpPr>
          <p:cNvPr id="40" name="Rectangle 39"/>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12" name="Text Placeholder 30"/>
          <p:cNvSpPr>
            <a:spLocks noGrp="1"/>
          </p:cNvSpPr>
          <p:nvPr>
            <p:ph type="body" sz="quarter" idx="56" hasCustomPrompt="1"/>
          </p:nvPr>
        </p:nvSpPr>
        <p:spPr>
          <a:xfrm>
            <a:off x="1133843" y="2372811"/>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3" name="Text Placeholder 30"/>
          <p:cNvSpPr>
            <a:spLocks noGrp="1"/>
          </p:cNvSpPr>
          <p:nvPr>
            <p:ph type="body" sz="quarter" idx="57" hasCustomPrompt="1"/>
          </p:nvPr>
        </p:nvSpPr>
        <p:spPr>
          <a:xfrm>
            <a:off x="334963" y="3675968"/>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4" name="Text Placeholder 30"/>
          <p:cNvSpPr>
            <a:spLocks noGrp="1"/>
          </p:cNvSpPr>
          <p:nvPr>
            <p:ph type="body" sz="quarter" idx="58" hasCustomPrompt="1"/>
          </p:nvPr>
        </p:nvSpPr>
        <p:spPr>
          <a:xfrm>
            <a:off x="1133843" y="4925648"/>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5" name="Text Placeholder 30"/>
          <p:cNvSpPr>
            <a:spLocks noGrp="1"/>
          </p:cNvSpPr>
          <p:nvPr>
            <p:ph type="body" sz="quarter" idx="59" hasCustomPrompt="1"/>
          </p:nvPr>
        </p:nvSpPr>
        <p:spPr>
          <a:xfrm>
            <a:off x="8869680" y="2372811"/>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6" name="Text Placeholder 30"/>
          <p:cNvSpPr>
            <a:spLocks noGrp="1"/>
          </p:cNvSpPr>
          <p:nvPr>
            <p:ph type="body" sz="quarter" idx="60" hasCustomPrompt="1"/>
          </p:nvPr>
        </p:nvSpPr>
        <p:spPr>
          <a:xfrm>
            <a:off x="9668560" y="3675968"/>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7" name="Text Placeholder 30"/>
          <p:cNvSpPr>
            <a:spLocks noGrp="1"/>
          </p:cNvSpPr>
          <p:nvPr>
            <p:ph type="body" sz="quarter" idx="61" hasCustomPrompt="1"/>
          </p:nvPr>
        </p:nvSpPr>
        <p:spPr>
          <a:xfrm>
            <a:off x="8869680" y="4925648"/>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hank you pag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34964" y="2433592"/>
            <a:ext cx="11522074" cy="2699278"/>
          </a:xfrm>
        </p:spPr>
        <p:txBody>
          <a:bodyPr anchor="b">
            <a:noAutofit/>
          </a:bodyPr>
          <a:lstStyle>
            <a:lvl1pPr algn="ctr">
              <a:lnSpc>
                <a:spcPts val="9000"/>
              </a:lnSpc>
              <a:spcBef>
                <a:spcPts val="0"/>
              </a:spcBef>
              <a:defRPr sz="11500">
                <a:solidFill>
                  <a:schemeClr val="tx2"/>
                </a:solidFill>
              </a:defRPr>
            </a:lvl1pPr>
          </a:lstStyle>
          <a:p>
            <a:r>
              <a:rPr lang="en-US" dirty="0"/>
              <a:t>Type ending message</a:t>
            </a:r>
            <a:endParaRPr lang="en-IN" dirty="0"/>
          </a:p>
        </p:txBody>
      </p:sp>
      <p:sp>
        <p:nvSpPr>
          <p:cNvPr id="6" name="Slide Number Placeholder 5"/>
          <p:cNvSpPr>
            <a:spLocks noGrp="1"/>
          </p:cNvSpPr>
          <p:nvPr>
            <p:ph type="sldNum" sz="quarter" idx="12"/>
          </p:nvPr>
        </p:nvSpPr>
        <p:spPr/>
        <p:txBody>
          <a:bodyPr/>
          <a:lstStyle/>
          <a:p>
            <a:fld id="{A852531D-B541-4B6C-B34D-D17A31B6CE2E}" type="slidenum">
              <a:rPr lang="en-IN" smtClean="0"/>
            </a:fld>
            <a:endParaRPr lang="en-IN"/>
          </a:p>
        </p:txBody>
      </p:sp>
      <p:pic>
        <p:nvPicPr>
          <p:cNvPr id="21" name="Graphic 20"/>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171502" y="591984"/>
            <a:ext cx="1848995" cy="1525745"/>
          </a:xfrm>
          <a:prstGeom prst="rect">
            <a:avLst/>
          </a:prstGeom>
        </p:spPr>
      </p:pic>
      <p:sp>
        <p:nvSpPr>
          <p:cNvPr id="22" name="Rectangle 21"/>
          <p:cNvSpPr/>
          <p:nvPr userDrawn="1"/>
        </p:nvSpPr>
        <p:spPr>
          <a:xfrm>
            <a:off x="7928646" y="260350"/>
            <a:ext cx="4263353" cy="897118"/>
          </a:xfrm>
          <a:prstGeom prst="rect">
            <a:avLst/>
          </a:prstGeom>
          <a:solidFill>
            <a:schemeClr val="bg1"/>
          </a:solidFill>
          <a:ln>
            <a:noFill/>
          </a:ln>
          <a:effectLst>
            <a:outerShdw blurRad="711200" dir="4320000" sx="99000" sy="99000" algn="t" rotWithShape="0">
              <a:schemeClr val="tx1">
                <a:lumMod val="60000"/>
                <a:lumOff val="40000"/>
                <a:alpha val="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200" dirty="0">
              <a:solidFill>
                <a:schemeClr val="tx2"/>
              </a:solidFill>
            </a:endParaRPr>
          </a:p>
        </p:txBody>
      </p:sp>
      <p:sp>
        <p:nvSpPr>
          <p:cNvPr id="25" name="TextBox 24"/>
          <p:cNvSpPr txBox="1"/>
          <p:nvPr userDrawn="1"/>
        </p:nvSpPr>
        <p:spPr>
          <a:xfrm>
            <a:off x="4943059" y="5627520"/>
            <a:ext cx="2305878" cy="475478"/>
          </a:xfrm>
          <a:prstGeom prst="rect">
            <a:avLst/>
          </a:prstGeom>
          <a:noFill/>
          <a:ln>
            <a:noFill/>
          </a:ln>
          <a:effectLst>
            <a:outerShdw blurRad="241300" dist="50800" dir="5400000" algn="ctr" rotWithShape="0">
              <a:srgbClr val="000000">
                <a:alpha val="13000"/>
              </a:srgbClr>
            </a:outerShdw>
          </a:effectLst>
        </p:spPr>
        <p:txBody>
          <a:bodyPr wrap="square" lIns="144000" tIns="144000" rIns="144000" bIns="144000" rtlCol="0">
            <a:spAutoFit/>
          </a:bodyPr>
          <a:lstStyle/>
          <a:p>
            <a:pPr algn="ctr"/>
            <a:r>
              <a:rPr lang="en-US" sz="1200" b="0" dirty="0"/>
              <a:t>ginesys.in</a:t>
            </a:r>
            <a:endParaRPr lang="en-IN" sz="1200" b="0" dirty="0"/>
          </a:p>
        </p:txBody>
      </p:sp>
      <p:sp>
        <p:nvSpPr>
          <p:cNvPr id="26" name="Rectangle 25"/>
          <p:cNvSpPr/>
          <p:nvPr userDrawn="1"/>
        </p:nvSpPr>
        <p:spPr>
          <a:xfrm rot="10800000" flipV="1">
            <a:off x="5593715" y="6220296"/>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1" y="1"/>
            <a:ext cx="12192000" cy="251739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ctrTitle" hasCustomPrompt="1"/>
          </p:nvPr>
        </p:nvSpPr>
        <p:spPr>
          <a:xfrm>
            <a:off x="334962" y="2517393"/>
            <a:ext cx="11522075" cy="1905137"/>
          </a:xfrm>
        </p:spPr>
        <p:txBody>
          <a:bodyPr anchor="b">
            <a:normAutofit/>
          </a:bodyPr>
          <a:lstStyle>
            <a:lvl1pPr algn="ctr">
              <a:defRPr sz="6000">
                <a:solidFill>
                  <a:schemeClr val="tx2"/>
                </a:solidFill>
              </a:defRPr>
            </a:lvl1pPr>
          </a:lstStyle>
          <a:p>
            <a:r>
              <a:rPr lang="en-US" dirty="0"/>
              <a:t>Use this for the title slide</a:t>
            </a:r>
            <a:endParaRPr lang="en-IN" dirty="0"/>
          </a:p>
        </p:txBody>
      </p:sp>
      <p:sp>
        <p:nvSpPr>
          <p:cNvPr id="3" name="Subtitle 2"/>
          <p:cNvSpPr>
            <a:spLocks noGrp="1"/>
          </p:cNvSpPr>
          <p:nvPr>
            <p:ph type="subTitle" idx="1" hasCustomPrompt="1"/>
          </p:nvPr>
        </p:nvSpPr>
        <p:spPr>
          <a:xfrm>
            <a:off x="334963" y="4660216"/>
            <a:ext cx="11522075" cy="826183"/>
          </a:xfrm>
        </p:spPr>
        <p:txBody>
          <a:bodyPr>
            <a:normAutofit/>
          </a:bodyPr>
          <a:lstStyle>
            <a:lvl1pPr marL="0" indent="0" algn="ctr">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Type in the subtitle here. Try to use this for a longer description for the following section.</a:t>
            </a:r>
            <a:endParaRPr lang="en-IN" dirty="0"/>
          </a:p>
        </p:txBody>
      </p:sp>
      <p:sp>
        <p:nvSpPr>
          <p:cNvPr id="10" name="Rectangle 9"/>
          <p:cNvSpPr/>
          <p:nvPr userDrawn="1"/>
        </p:nvSpPr>
        <p:spPr>
          <a:xfrm>
            <a:off x="4361723" y="5728067"/>
            <a:ext cx="3468552"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pic>
        <p:nvPicPr>
          <p:cNvPr id="11" name="Graphic 10"/>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195359" y="651617"/>
            <a:ext cx="1801280" cy="1486371"/>
          </a:xfrm>
          <a:prstGeom prst="rect">
            <a:avLst/>
          </a:prstGeom>
        </p:spPr>
      </p:pic>
      <p:sp>
        <p:nvSpPr>
          <p:cNvPr id="8"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ection Header ">
    <p:spTree>
      <p:nvGrpSpPr>
        <p:cNvPr id="1" name=""/>
        <p:cNvGrpSpPr/>
        <p:nvPr/>
      </p:nvGrpSpPr>
      <p:grpSpPr>
        <a:xfrm>
          <a:off x="0" y="0"/>
          <a:ext cx="0" cy="0"/>
          <a:chOff x="0" y="0"/>
          <a:chExt cx="0" cy="0"/>
        </a:xfrm>
      </p:grpSpPr>
      <p:sp>
        <p:nvSpPr>
          <p:cNvPr id="9" name="Rectangle 8"/>
          <p:cNvSpPr/>
          <p:nvPr userDrawn="1"/>
        </p:nvSpPr>
        <p:spPr>
          <a:xfrm>
            <a:off x="8968154" y="1171002"/>
            <a:ext cx="3223845" cy="416356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ctrTitle" hasCustomPrompt="1"/>
          </p:nvPr>
        </p:nvSpPr>
        <p:spPr>
          <a:xfrm>
            <a:off x="334964" y="1171001"/>
            <a:ext cx="8325460" cy="2387600"/>
          </a:xfrm>
        </p:spPr>
        <p:txBody>
          <a:bodyPr anchor="b">
            <a:normAutofit/>
          </a:bodyPr>
          <a:lstStyle>
            <a:lvl1pPr algn="l">
              <a:lnSpc>
                <a:spcPct val="90000"/>
              </a:lnSpc>
              <a:defRPr sz="6000">
                <a:solidFill>
                  <a:schemeClr val="tx2"/>
                </a:solidFill>
              </a:defRPr>
            </a:lvl1pPr>
          </a:lstStyle>
          <a:p>
            <a:r>
              <a:rPr lang="en-US" dirty="0"/>
              <a:t>Use this for the section header slides</a:t>
            </a:r>
            <a:endParaRPr lang="en-IN" dirty="0"/>
          </a:p>
        </p:txBody>
      </p:sp>
      <p:sp>
        <p:nvSpPr>
          <p:cNvPr id="3" name="Subtitle 2"/>
          <p:cNvSpPr>
            <a:spLocks noGrp="1"/>
          </p:cNvSpPr>
          <p:nvPr>
            <p:ph type="subTitle" idx="1" hasCustomPrompt="1"/>
          </p:nvPr>
        </p:nvSpPr>
        <p:spPr>
          <a:xfrm>
            <a:off x="334963" y="3794760"/>
            <a:ext cx="6443906" cy="1511678"/>
          </a:xfrm>
        </p:spPr>
        <p:txBody>
          <a:bodyPr>
            <a:normAutofit/>
          </a:bodyPr>
          <a:lstStyle>
            <a:lvl1pPr marL="0" indent="0" algn="l">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Type in the subtitle here. Try to use this for a longer description for the following section</a:t>
            </a:r>
            <a:endParaRPr lang="en-IN" dirty="0"/>
          </a:p>
        </p:txBody>
      </p:sp>
      <p:sp>
        <p:nvSpPr>
          <p:cNvPr id="5" name="Text Placeholder 4"/>
          <p:cNvSpPr>
            <a:spLocks noGrp="1"/>
          </p:cNvSpPr>
          <p:nvPr>
            <p:ph type="body" sz="quarter" idx="13" hasCustomPrompt="1"/>
          </p:nvPr>
        </p:nvSpPr>
        <p:spPr>
          <a:xfrm>
            <a:off x="9113838" y="3794760"/>
            <a:ext cx="2743200" cy="1381102"/>
          </a:xfrm>
        </p:spPr>
        <p:txBody>
          <a:bodyPr>
            <a:normAutofit/>
          </a:bodyPr>
          <a:lstStyle>
            <a:lvl1pPr>
              <a:defRPr sz="1000">
                <a:solidFill>
                  <a:schemeClr val="bg2">
                    <a:lumMod val="50000"/>
                  </a:schemeClr>
                </a:solidFill>
              </a:defRPr>
            </a:lvl1pPr>
          </a:lstStyle>
          <a:p>
            <a:pPr lvl="0"/>
            <a:r>
              <a:rPr lang="en-US" dirty="0"/>
              <a:t>Section Content</a:t>
            </a:r>
            <a:endParaRPr lang="en-US" dirty="0"/>
          </a:p>
          <a:p>
            <a:pPr lvl="0"/>
            <a:r>
              <a:rPr lang="en-US" dirty="0"/>
              <a:t>Optional</a:t>
            </a:r>
            <a:endParaRPr lang="en-US" dirty="0"/>
          </a:p>
          <a:p>
            <a:pPr lvl="0"/>
            <a:r>
              <a:rPr lang="en-IN" dirty="0"/>
              <a:t>Fill up only if needed</a:t>
            </a:r>
            <a:endParaRPr lang="en-IN" dirty="0"/>
          </a:p>
        </p:txBody>
      </p:sp>
      <p:sp>
        <p:nvSpPr>
          <p:cNvPr id="11" name="Text Placeholder 4"/>
          <p:cNvSpPr>
            <a:spLocks noGrp="1"/>
          </p:cNvSpPr>
          <p:nvPr>
            <p:ph type="body" sz="quarter" idx="14" hasCustomPrompt="1"/>
          </p:nvPr>
        </p:nvSpPr>
        <p:spPr>
          <a:xfrm>
            <a:off x="9113838" y="3063240"/>
            <a:ext cx="2743200" cy="571078"/>
          </a:xfrm>
        </p:spPr>
        <p:txBody>
          <a:bodyPr anchor="b">
            <a:normAutofit/>
          </a:bodyPr>
          <a:lstStyle>
            <a:lvl1pPr marL="0" indent="0">
              <a:buNone/>
              <a:defRPr sz="1200">
                <a:solidFill>
                  <a:schemeClr val="tx1">
                    <a:lumMod val="60000"/>
                    <a:lumOff val="40000"/>
                  </a:schemeClr>
                </a:solidFill>
                <a:latin typeface="+mj-lt"/>
              </a:defRPr>
            </a:lvl1pPr>
          </a:lstStyle>
          <a:p>
            <a:pPr lvl="0"/>
            <a:r>
              <a:rPr lang="en-US" dirty="0"/>
              <a:t>Type a Heading like “Content”</a:t>
            </a:r>
            <a:endParaRPr lang="en-IN" dirty="0"/>
          </a:p>
        </p:txBody>
      </p:sp>
      <p:sp>
        <p:nvSpPr>
          <p:cNvPr id="12" name="Rectangle 11"/>
          <p:cNvSpPr/>
          <p:nvPr userDrawn="1"/>
        </p:nvSpPr>
        <p:spPr>
          <a:xfrm>
            <a:off x="334963" y="5334568"/>
            <a:ext cx="3468552"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10"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Primary Content">
    <p:spTree>
      <p:nvGrpSpPr>
        <p:cNvPr id="1" name=""/>
        <p:cNvGrpSpPr/>
        <p:nvPr/>
      </p:nvGrpSpPr>
      <p:grpSpPr>
        <a:xfrm>
          <a:off x="0" y="0"/>
          <a:ext cx="0" cy="0"/>
          <a:chOff x="0" y="0"/>
          <a:chExt cx="0" cy="0"/>
        </a:xfrm>
      </p:grpSpPr>
      <p:sp>
        <p:nvSpPr>
          <p:cNvPr id="13" name="Text Placeholder 12"/>
          <p:cNvSpPr>
            <a:spLocks noGrp="1"/>
          </p:cNvSpPr>
          <p:nvPr>
            <p:ph type="body" sz="quarter" idx="14" hasCustomPrompt="1"/>
          </p:nvPr>
        </p:nvSpPr>
        <p:spPr>
          <a:xfrm>
            <a:off x="334963" y="5937250"/>
            <a:ext cx="11522075" cy="463550"/>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14" name="Title 1"/>
          <p:cNvSpPr>
            <a:spLocks noGrp="1"/>
          </p:cNvSpPr>
          <p:nvPr>
            <p:ph type="title" hasCustomPrompt="1"/>
          </p:nvPr>
        </p:nvSpPr>
        <p:spPr>
          <a:xfrm>
            <a:off x="334963" y="466091"/>
            <a:ext cx="6888798" cy="1004569"/>
          </a:xfrm>
        </p:spPr>
        <p:txBody>
          <a:bodyPr anchor="ctr">
            <a:normAutofit/>
          </a:bodyPr>
          <a:lstStyle>
            <a:lvl1pPr>
              <a:defRPr sz="2800">
                <a:solidFill>
                  <a:schemeClr val="tx2"/>
                </a:solidFill>
              </a:defRPr>
            </a:lvl1pPr>
          </a:lstStyle>
          <a:p>
            <a:r>
              <a:rPr lang="en-US" dirty="0"/>
              <a:t>This is a title. Please try to keep this short</a:t>
            </a:r>
            <a:endParaRPr lang="en-IN" dirty="0"/>
          </a:p>
        </p:txBody>
      </p:sp>
      <p:sp>
        <p:nvSpPr>
          <p:cNvPr id="16" name="Rectangle 15"/>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7" name="Content Placeholder 6"/>
          <p:cNvSpPr>
            <a:spLocks noGrp="1"/>
          </p:cNvSpPr>
          <p:nvPr>
            <p:ph sz="quarter" idx="15"/>
          </p:nvPr>
        </p:nvSpPr>
        <p:spPr>
          <a:xfrm>
            <a:off x="334963" y="1667508"/>
            <a:ext cx="11522075" cy="4072891"/>
          </a:xfrm>
        </p:spPr>
        <p:txBody>
          <a:bodyPr/>
          <a:lstStyle>
            <a:lvl1pPr>
              <a:defRPr sz="1600"/>
            </a:lvl1p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IN" dirty="0"/>
          </a:p>
        </p:txBody>
      </p:sp>
      <p:sp>
        <p:nvSpPr>
          <p:cNvPr id="8"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nd Description">
    <p:spTree>
      <p:nvGrpSpPr>
        <p:cNvPr id="1" name=""/>
        <p:cNvGrpSpPr/>
        <p:nvPr/>
      </p:nvGrpSpPr>
      <p:grpSpPr>
        <a:xfrm>
          <a:off x="0" y="0"/>
          <a:ext cx="0" cy="0"/>
          <a:chOff x="0" y="0"/>
          <a:chExt cx="0" cy="0"/>
        </a:xfrm>
      </p:grpSpPr>
      <p:sp>
        <p:nvSpPr>
          <p:cNvPr id="8" name="Rectangle 7"/>
          <p:cNvSpPr/>
          <p:nvPr userDrawn="1"/>
        </p:nvSpPr>
        <p:spPr>
          <a:xfrm>
            <a:off x="0" y="0"/>
            <a:ext cx="452761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 name="Title 1"/>
          <p:cNvSpPr>
            <a:spLocks noGrp="1"/>
          </p:cNvSpPr>
          <p:nvPr>
            <p:ph type="title" hasCustomPrompt="1"/>
          </p:nvPr>
        </p:nvSpPr>
        <p:spPr>
          <a:xfrm>
            <a:off x="354829" y="563460"/>
            <a:ext cx="3932237" cy="1215643"/>
          </a:xfrm>
        </p:spPr>
        <p:txBody>
          <a:bodyPr anchor="ctr">
            <a:normAutofit/>
          </a:bodyPr>
          <a:lstStyle>
            <a:lvl1pPr>
              <a:defRPr sz="2800">
                <a:solidFill>
                  <a:schemeClr val="tx2"/>
                </a:solidFill>
              </a:defRPr>
            </a:lvl1pPr>
          </a:lstStyle>
          <a:p>
            <a:r>
              <a:rPr lang="en-US" dirty="0" err="1"/>
              <a:t>Content+Text</a:t>
            </a:r>
            <a:endParaRPr lang="en-IN" dirty="0"/>
          </a:p>
        </p:txBody>
      </p:sp>
      <p:sp>
        <p:nvSpPr>
          <p:cNvPr id="4" name="Text Placeholder 3"/>
          <p:cNvSpPr>
            <a:spLocks noGrp="1"/>
          </p:cNvSpPr>
          <p:nvPr>
            <p:ph type="body" sz="half" idx="2" hasCustomPrompt="1"/>
          </p:nvPr>
        </p:nvSpPr>
        <p:spPr>
          <a:xfrm>
            <a:off x="354829" y="2039454"/>
            <a:ext cx="3932237" cy="4558195"/>
          </a:xfrm>
        </p:spPr>
        <p:txBody>
          <a:bodyPr/>
          <a:lstStyle>
            <a:lvl1pPr marL="285750" indent="-285750">
              <a:buFont typeface="Wingdings" panose="05000000000000000000" pitchFamily="2" charset="2"/>
              <a:buChar char="§"/>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on the icons to add the content you want to</a:t>
            </a:r>
            <a:endParaRPr lang="en-US" dirty="0"/>
          </a:p>
          <a:p>
            <a:pPr lvl="0"/>
            <a:r>
              <a:rPr lang="en-US" dirty="0"/>
              <a:t>Use this to enter the description</a:t>
            </a:r>
            <a:endParaRPr lang="en-US" dirty="0"/>
          </a:p>
          <a:p>
            <a:pPr lvl="0"/>
            <a:r>
              <a:rPr lang="en-US" dirty="0"/>
              <a:t>You can use bullet points for this purpose</a:t>
            </a:r>
            <a:endParaRPr lang="en-US" dirty="0"/>
          </a:p>
          <a:p>
            <a:pPr lvl="0"/>
            <a:r>
              <a:rPr lang="en-US" dirty="0"/>
              <a:t>Try to use pictures with lots of white space and transparent backgrounds</a:t>
            </a:r>
            <a:endParaRPr lang="en-US" dirty="0"/>
          </a:p>
          <a:p>
            <a:pPr lvl="0"/>
            <a:endParaRPr lang="en-US" dirty="0"/>
          </a:p>
        </p:txBody>
      </p:sp>
      <p:sp>
        <p:nvSpPr>
          <p:cNvPr id="21" name="Rectangle 20"/>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5" name="Content Placeholder 4"/>
          <p:cNvSpPr>
            <a:spLocks noGrp="1"/>
          </p:cNvSpPr>
          <p:nvPr>
            <p:ph sz="quarter" idx="14"/>
          </p:nvPr>
        </p:nvSpPr>
        <p:spPr>
          <a:xfrm>
            <a:off x="4862513" y="1072663"/>
            <a:ext cx="6994525" cy="4809392"/>
          </a:xfrm>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IN" dirty="0"/>
          </a:p>
        </p:txBody>
      </p:sp>
      <p:sp>
        <p:nvSpPr>
          <p:cNvPr id="10" name="Text Placeholder 12"/>
          <p:cNvSpPr>
            <a:spLocks noGrp="1"/>
          </p:cNvSpPr>
          <p:nvPr>
            <p:ph type="body" sz="quarter" idx="15" hasCustomPrompt="1"/>
          </p:nvPr>
        </p:nvSpPr>
        <p:spPr>
          <a:xfrm>
            <a:off x="4862513" y="6005146"/>
            <a:ext cx="6994525" cy="395654"/>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9"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ontent and Description">
    <p:spTree>
      <p:nvGrpSpPr>
        <p:cNvPr id="1" name=""/>
        <p:cNvGrpSpPr/>
        <p:nvPr/>
      </p:nvGrpSpPr>
      <p:grpSpPr>
        <a:xfrm>
          <a:off x="0" y="0"/>
          <a:ext cx="0" cy="0"/>
          <a:chOff x="0" y="0"/>
          <a:chExt cx="0" cy="0"/>
        </a:xfrm>
      </p:grpSpPr>
      <p:sp>
        <p:nvSpPr>
          <p:cNvPr id="8" name="Rectangle 7"/>
          <p:cNvSpPr/>
          <p:nvPr userDrawn="1"/>
        </p:nvSpPr>
        <p:spPr>
          <a:xfrm>
            <a:off x="0" y="0"/>
            <a:ext cx="452761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 name="Title 1"/>
          <p:cNvSpPr>
            <a:spLocks noGrp="1"/>
          </p:cNvSpPr>
          <p:nvPr>
            <p:ph type="title" hasCustomPrompt="1"/>
          </p:nvPr>
        </p:nvSpPr>
        <p:spPr>
          <a:xfrm>
            <a:off x="354829" y="563460"/>
            <a:ext cx="3932237" cy="1215643"/>
          </a:xfrm>
        </p:spPr>
        <p:txBody>
          <a:bodyPr anchor="ctr">
            <a:normAutofit/>
          </a:bodyPr>
          <a:lstStyle>
            <a:lvl1pPr>
              <a:defRPr sz="2800">
                <a:solidFill>
                  <a:schemeClr val="tx2"/>
                </a:solidFill>
              </a:defRPr>
            </a:lvl1pPr>
          </a:lstStyle>
          <a:p>
            <a:r>
              <a:rPr lang="en-US" dirty="0" err="1"/>
              <a:t>Content+Text</a:t>
            </a:r>
            <a:endParaRPr lang="en-IN" dirty="0"/>
          </a:p>
        </p:txBody>
      </p:sp>
      <p:sp>
        <p:nvSpPr>
          <p:cNvPr id="4" name="Text Placeholder 3"/>
          <p:cNvSpPr>
            <a:spLocks noGrp="1"/>
          </p:cNvSpPr>
          <p:nvPr>
            <p:ph type="body" sz="half" idx="2" hasCustomPrompt="1"/>
          </p:nvPr>
        </p:nvSpPr>
        <p:spPr>
          <a:xfrm>
            <a:off x="354829" y="2039454"/>
            <a:ext cx="3932237" cy="4558195"/>
          </a:xfrm>
        </p:spPr>
        <p:txBody>
          <a:bodyPr/>
          <a:lstStyle>
            <a:lvl1pPr marL="285750" indent="-285750">
              <a:buFont typeface="Wingdings" panose="05000000000000000000" pitchFamily="2" charset="2"/>
              <a:buChar char="§"/>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on the icons to add the content you want to</a:t>
            </a:r>
            <a:endParaRPr lang="en-US" dirty="0"/>
          </a:p>
          <a:p>
            <a:pPr lvl="0"/>
            <a:r>
              <a:rPr lang="en-US" dirty="0"/>
              <a:t>Use this to enter the description</a:t>
            </a:r>
            <a:endParaRPr lang="en-US" dirty="0"/>
          </a:p>
          <a:p>
            <a:pPr lvl="0"/>
            <a:r>
              <a:rPr lang="en-US" dirty="0"/>
              <a:t>You can use bullet points for this purpose</a:t>
            </a:r>
            <a:endParaRPr lang="en-US" dirty="0"/>
          </a:p>
          <a:p>
            <a:pPr lvl="0"/>
            <a:r>
              <a:rPr lang="en-US" dirty="0"/>
              <a:t>Try to use pictures with lots of white space and transparent backgrounds</a:t>
            </a:r>
            <a:endParaRPr lang="en-US" dirty="0"/>
          </a:p>
          <a:p>
            <a:pPr lvl="0"/>
            <a:endParaRPr lang="en-US" dirty="0"/>
          </a:p>
        </p:txBody>
      </p:sp>
      <p:sp>
        <p:nvSpPr>
          <p:cNvPr id="21" name="Rectangle 20"/>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5" name="Content Placeholder 4"/>
          <p:cNvSpPr>
            <a:spLocks noGrp="1"/>
          </p:cNvSpPr>
          <p:nvPr>
            <p:ph sz="quarter" idx="14"/>
          </p:nvPr>
        </p:nvSpPr>
        <p:spPr>
          <a:xfrm>
            <a:off x="4862513" y="1072663"/>
            <a:ext cx="6994525" cy="4809392"/>
          </a:xfrm>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IN" dirty="0"/>
          </a:p>
        </p:txBody>
      </p:sp>
      <p:sp>
        <p:nvSpPr>
          <p:cNvPr id="10" name="Text Placeholder 12"/>
          <p:cNvSpPr>
            <a:spLocks noGrp="1"/>
          </p:cNvSpPr>
          <p:nvPr>
            <p:ph type="body" sz="quarter" idx="15" hasCustomPrompt="1"/>
          </p:nvPr>
        </p:nvSpPr>
        <p:spPr>
          <a:xfrm>
            <a:off x="4862513" y="6005146"/>
            <a:ext cx="6994525" cy="395654"/>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9"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ntent and Description alt">
    <p:spTree>
      <p:nvGrpSpPr>
        <p:cNvPr id="1" name=""/>
        <p:cNvGrpSpPr/>
        <p:nvPr/>
      </p:nvGrpSpPr>
      <p:grpSpPr>
        <a:xfrm>
          <a:off x="0" y="0"/>
          <a:ext cx="0" cy="0"/>
          <a:chOff x="0" y="0"/>
          <a:chExt cx="0" cy="0"/>
        </a:xfrm>
      </p:grpSpPr>
      <p:sp>
        <p:nvSpPr>
          <p:cNvPr id="8" name="Rectangle 7"/>
          <p:cNvSpPr/>
          <p:nvPr userDrawn="1"/>
        </p:nvSpPr>
        <p:spPr>
          <a:xfrm>
            <a:off x="0" y="0"/>
            <a:ext cx="4527612" cy="68580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IN" dirty="0"/>
          </a:p>
        </p:txBody>
      </p:sp>
      <p:sp>
        <p:nvSpPr>
          <p:cNvPr id="2" name="Title 1"/>
          <p:cNvSpPr>
            <a:spLocks noGrp="1"/>
          </p:cNvSpPr>
          <p:nvPr>
            <p:ph type="title" hasCustomPrompt="1"/>
          </p:nvPr>
        </p:nvSpPr>
        <p:spPr>
          <a:xfrm>
            <a:off x="354829" y="563460"/>
            <a:ext cx="3932237" cy="1215643"/>
          </a:xfrm>
        </p:spPr>
        <p:txBody>
          <a:bodyPr anchor="ctr">
            <a:normAutofit/>
          </a:bodyPr>
          <a:lstStyle>
            <a:lvl1pPr>
              <a:defRPr sz="2800">
                <a:solidFill>
                  <a:schemeClr val="accent3">
                    <a:lumMod val="50000"/>
                  </a:schemeClr>
                </a:solidFill>
              </a:defRPr>
            </a:lvl1pPr>
          </a:lstStyle>
          <a:p>
            <a:r>
              <a:rPr lang="en-US" dirty="0" err="1"/>
              <a:t>Content+Text</a:t>
            </a:r>
            <a:endParaRPr lang="en-IN" dirty="0"/>
          </a:p>
        </p:txBody>
      </p:sp>
      <p:sp>
        <p:nvSpPr>
          <p:cNvPr id="4" name="Text Placeholder 3"/>
          <p:cNvSpPr>
            <a:spLocks noGrp="1"/>
          </p:cNvSpPr>
          <p:nvPr>
            <p:ph type="body" sz="half" idx="2" hasCustomPrompt="1"/>
          </p:nvPr>
        </p:nvSpPr>
        <p:spPr>
          <a:xfrm>
            <a:off x="354829" y="2039454"/>
            <a:ext cx="3932237" cy="4558195"/>
          </a:xfrm>
        </p:spPr>
        <p:txBody>
          <a:bodyPr/>
          <a:lstStyle>
            <a:lvl1pPr marL="285750" indent="-285750">
              <a:buClr>
                <a:schemeClr val="accent3">
                  <a:lumMod val="75000"/>
                </a:schemeClr>
              </a:buClr>
              <a:buFont typeface="Wingdings" panose="05000000000000000000" pitchFamily="2" charset="2"/>
              <a:buChar char="§"/>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on the icons to add the content you want to</a:t>
            </a:r>
            <a:endParaRPr lang="en-US" dirty="0"/>
          </a:p>
          <a:p>
            <a:pPr lvl="0"/>
            <a:r>
              <a:rPr lang="en-US" dirty="0"/>
              <a:t>Use this to enter the description</a:t>
            </a:r>
            <a:endParaRPr lang="en-US" dirty="0"/>
          </a:p>
          <a:p>
            <a:pPr lvl="0"/>
            <a:r>
              <a:rPr lang="en-US" dirty="0"/>
              <a:t>You can use bullet points for this purpose</a:t>
            </a:r>
            <a:endParaRPr lang="en-US" dirty="0"/>
          </a:p>
          <a:p>
            <a:pPr lvl="0"/>
            <a:r>
              <a:rPr lang="en-US" dirty="0"/>
              <a:t>Try to use pictures with lots of white space and transparent backgrounds</a:t>
            </a:r>
            <a:endParaRPr lang="en-US" dirty="0"/>
          </a:p>
          <a:p>
            <a:pPr lvl="0"/>
            <a:endParaRPr lang="en-US" dirty="0"/>
          </a:p>
        </p:txBody>
      </p:sp>
      <p:sp>
        <p:nvSpPr>
          <p:cNvPr id="21" name="Rectangle 20"/>
          <p:cNvSpPr/>
          <p:nvPr userDrawn="1"/>
        </p:nvSpPr>
        <p:spPr>
          <a:xfrm rot="10800000" flipV="1">
            <a:off x="431483" y="258871"/>
            <a:ext cx="1004568" cy="45719"/>
          </a:xfrm>
          <a:prstGeom prst="rect">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5" name="Content Placeholder 4"/>
          <p:cNvSpPr>
            <a:spLocks noGrp="1"/>
          </p:cNvSpPr>
          <p:nvPr>
            <p:ph sz="quarter" idx="14"/>
          </p:nvPr>
        </p:nvSpPr>
        <p:spPr>
          <a:xfrm>
            <a:off x="4862513" y="1072663"/>
            <a:ext cx="6994525" cy="4809392"/>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10" name="Text Placeholder 12"/>
          <p:cNvSpPr>
            <a:spLocks noGrp="1"/>
          </p:cNvSpPr>
          <p:nvPr>
            <p:ph type="body" sz="quarter" idx="15" hasCustomPrompt="1"/>
          </p:nvPr>
        </p:nvSpPr>
        <p:spPr>
          <a:xfrm>
            <a:off x="4862513" y="6005146"/>
            <a:ext cx="6994525" cy="395654"/>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9" name="Rectangle 8"/>
          <p:cNvSpPr/>
          <p:nvPr userDrawn="1"/>
        </p:nvSpPr>
        <p:spPr>
          <a:xfrm>
            <a:off x="-1467" y="6489700"/>
            <a:ext cx="4527612" cy="3683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2"/>
              </a:solidFill>
            </a:endParaRPr>
          </a:p>
        </p:txBody>
      </p:sp>
      <p:sp>
        <p:nvSpPr>
          <p:cNvPr id="11"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4" name="Text Placeholder 3"/>
          <p:cNvSpPr>
            <a:spLocks noGrp="1"/>
          </p:cNvSpPr>
          <p:nvPr>
            <p:ph type="body" sz="half" idx="2" hasCustomPrompt="1"/>
          </p:nvPr>
        </p:nvSpPr>
        <p:spPr>
          <a:xfrm>
            <a:off x="334963" y="1709530"/>
            <a:ext cx="7886648" cy="4783345"/>
          </a:xfrm>
        </p:spPr>
        <p:txBody>
          <a:bodyPr>
            <a:normAutofit/>
          </a:bodyPr>
          <a:lstStyle>
            <a:lvl1pPr marL="285750" indent="-285750">
              <a:buFont typeface="Wingdings" panose="05000000000000000000" pitchFamily="2" charset="2"/>
              <a:buChar char="§"/>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Just right click on the image and select change picture.</a:t>
            </a:r>
            <a:endParaRPr lang="en-US" dirty="0"/>
          </a:p>
          <a:p>
            <a:pPr lvl="0"/>
            <a:r>
              <a:rPr lang="en-US" dirty="0"/>
              <a:t>Try to use images with transparent backgrounds</a:t>
            </a:r>
            <a:endParaRPr lang="en-US" dirty="0"/>
          </a:p>
          <a:p>
            <a:pPr lvl="0"/>
            <a:r>
              <a:rPr lang="en-US" dirty="0"/>
              <a:t>You can use bullet points for this purpose</a:t>
            </a:r>
            <a:endParaRPr lang="en-US" dirty="0"/>
          </a:p>
          <a:p>
            <a:pPr lvl="0"/>
            <a:endParaRPr lang="en-US" dirty="0"/>
          </a:p>
        </p:txBody>
      </p:sp>
      <p:sp>
        <p:nvSpPr>
          <p:cNvPr id="15" name="Title 1"/>
          <p:cNvSpPr>
            <a:spLocks noGrp="1"/>
          </p:cNvSpPr>
          <p:nvPr>
            <p:ph type="title" hasCustomPrompt="1"/>
          </p:nvPr>
        </p:nvSpPr>
        <p:spPr>
          <a:xfrm>
            <a:off x="334963" y="466091"/>
            <a:ext cx="6655117" cy="1004569"/>
          </a:xfrm>
        </p:spPr>
        <p:txBody>
          <a:bodyPr anchor="ctr">
            <a:normAutofit/>
          </a:bodyPr>
          <a:lstStyle>
            <a:lvl1pPr>
              <a:defRPr sz="2800">
                <a:solidFill>
                  <a:schemeClr val="tx2"/>
                </a:solidFill>
              </a:defRPr>
            </a:lvl1pPr>
          </a:lstStyle>
          <a:p>
            <a:r>
              <a:rPr lang="en-US" dirty="0"/>
              <a:t>This is a title. Please try to keep this short</a:t>
            </a:r>
            <a:endParaRPr lang="en-IN" dirty="0"/>
          </a:p>
        </p:txBody>
      </p:sp>
      <p:sp>
        <p:nvSpPr>
          <p:cNvPr id="17" name="Rectangle 16"/>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3" name="Content Placeholder 2"/>
          <p:cNvSpPr>
            <a:spLocks noGrp="1"/>
          </p:cNvSpPr>
          <p:nvPr>
            <p:ph sz="quarter" idx="14"/>
          </p:nvPr>
        </p:nvSpPr>
        <p:spPr>
          <a:xfrm>
            <a:off x="8572500" y="2509239"/>
            <a:ext cx="3284538" cy="2733675"/>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8"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Grouped text and content">
    <p:spTree>
      <p:nvGrpSpPr>
        <p:cNvPr id="1" name=""/>
        <p:cNvGrpSpPr/>
        <p:nvPr/>
      </p:nvGrpSpPr>
      <p:grpSpPr>
        <a:xfrm>
          <a:off x="0" y="0"/>
          <a:ext cx="0" cy="0"/>
          <a:chOff x="0" y="0"/>
          <a:chExt cx="0" cy="0"/>
        </a:xfrm>
      </p:grpSpPr>
      <p:sp>
        <p:nvSpPr>
          <p:cNvPr id="49" name="Rectangle 48"/>
          <p:cNvSpPr/>
          <p:nvPr userDrawn="1"/>
        </p:nvSpPr>
        <p:spPr>
          <a:xfrm>
            <a:off x="-1" y="0"/>
            <a:ext cx="6096001"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0" name="Content Placeholder 39"/>
          <p:cNvSpPr>
            <a:spLocks noGrp="1"/>
          </p:cNvSpPr>
          <p:nvPr>
            <p:ph sz="quarter" idx="21" hasCustomPrompt="1"/>
          </p:nvPr>
        </p:nvSpPr>
        <p:spPr>
          <a:xfrm>
            <a:off x="6550022" y="1741488"/>
            <a:ext cx="5307016" cy="4149561"/>
          </a:xfrm>
        </p:spPr>
        <p:txBody>
          <a:bodyPr/>
          <a:lstStyle>
            <a:lvl1pPr>
              <a:defRPr/>
            </a:lvl1pPr>
          </a:lstStyle>
          <a:p>
            <a:pPr lvl="0"/>
            <a:r>
              <a:rPr lang="en-US" dirty="0"/>
              <a:t>Place any content like an image, chart, smart art or table</a:t>
            </a:r>
            <a:endParaRPr lang="en-IN" dirty="0"/>
          </a:p>
        </p:txBody>
      </p:sp>
      <p:sp>
        <p:nvSpPr>
          <p:cNvPr id="43" name="Title 1"/>
          <p:cNvSpPr>
            <a:spLocks noGrp="1"/>
          </p:cNvSpPr>
          <p:nvPr>
            <p:ph type="title" hasCustomPrompt="1"/>
          </p:nvPr>
        </p:nvSpPr>
        <p:spPr>
          <a:xfrm>
            <a:off x="334963" y="466091"/>
            <a:ext cx="5545241" cy="1004569"/>
          </a:xfrm>
        </p:spPr>
        <p:txBody>
          <a:bodyPr anchor="ctr">
            <a:normAutofit/>
          </a:bodyPr>
          <a:lstStyle>
            <a:lvl1pPr>
              <a:defRPr sz="2800">
                <a:solidFill>
                  <a:schemeClr val="tx2"/>
                </a:solidFill>
              </a:defRPr>
            </a:lvl1pPr>
          </a:lstStyle>
          <a:p>
            <a:r>
              <a:rPr lang="en-US" dirty="0"/>
              <a:t>This is a title. Please try to keep this short</a:t>
            </a:r>
            <a:endParaRPr lang="en-IN" dirty="0"/>
          </a:p>
        </p:txBody>
      </p:sp>
      <p:sp>
        <p:nvSpPr>
          <p:cNvPr id="44" name="Rectangle 43"/>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23" name="Text Placeholder 12"/>
          <p:cNvSpPr>
            <a:spLocks noGrp="1"/>
          </p:cNvSpPr>
          <p:nvPr>
            <p:ph type="body" sz="quarter" idx="39" hasCustomPrompt="1"/>
          </p:nvPr>
        </p:nvSpPr>
        <p:spPr>
          <a:xfrm>
            <a:off x="6550022" y="6023112"/>
            <a:ext cx="5307016" cy="377687"/>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34" name="Text Placeholder 30"/>
          <p:cNvSpPr>
            <a:spLocks noGrp="1"/>
          </p:cNvSpPr>
          <p:nvPr>
            <p:ph type="body" sz="quarter" idx="56" hasCustomPrompt="1"/>
          </p:nvPr>
        </p:nvSpPr>
        <p:spPr>
          <a:xfrm>
            <a:off x="334963"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5" name="Text Placeholder 30"/>
          <p:cNvSpPr>
            <a:spLocks noGrp="1"/>
          </p:cNvSpPr>
          <p:nvPr>
            <p:ph type="body" sz="quarter" idx="57" hasCustomPrompt="1"/>
          </p:nvPr>
        </p:nvSpPr>
        <p:spPr>
          <a:xfrm>
            <a:off x="367073"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36" name="Text Placeholder 30"/>
          <p:cNvSpPr>
            <a:spLocks noGrp="1"/>
          </p:cNvSpPr>
          <p:nvPr>
            <p:ph type="body" sz="quarter" idx="58" hasCustomPrompt="1"/>
          </p:nvPr>
        </p:nvSpPr>
        <p:spPr>
          <a:xfrm>
            <a:off x="334963"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7" name="Text Placeholder 30"/>
          <p:cNvSpPr>
            <a:spLocks noGrp="1"/>
          </p:cNvSpPr>
          <p:nvPr>
            <p:ph type="body" sz="quarter" idx="59" hasCustomPrompt="1"/>
          </p:nvPr>
        </p:nvSpPr>
        <p:spPr>
          <a:xfrm>
            <a:off x="367073"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38" name="Text Placeholder 30"/>
          <p:cNvSpPr>
            <a:spLocks noGrp="1"/>
          </p:cNvSpPr>
          <p:nvPr>
            <p:ph type="body" sz="quarter" idx="60" hasCustomPrompt="1"/>
          </p:nvPr>
        </p:nvSpPr>
        <p:spPr>
          <a:xfrm>
            <a:off x="3219458"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9" name="Text Placeholder 30"/>
          <p:cNvSpPr>
            <a:spLocks noGrp="1"/>
          </p:cNvSpPr>
          <p:nvPr>
            <p:ph type="body" sz="quarter" idx="61" hasCustomPrompt="1"/>
          </p:nvPr>
        </p:nvSpPr>
        <p:spPr>
          <a:xfrm>
            <a:off x="3251568"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41" name="Text Placeholder 30"/>
          <p:cNvSpPr>
            <a:spLocks noGrp="1"/>
          </p:cNvSpPr>
          <p:nvPr>
            <p:ph type="body" sz="quarter" idx="62" hasCustomPrompt="1"/>
          </p:nvPr>
        </p:nvSpPr>
        <p:spPr>
          <a:xfrm>
            <a:off x="3219458"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42" name="Text Placeholder 30"/>
          <p:cNvSpPr>
            <a:spLocks noGrp="1"/>
          </p:cNvSpPr>
          <p:nvPr>
            <p:ph type="body" sz="quarter" idx="63" hasCustomPrompt="1"/>
          </p:nvPr>
        </p:nvSpPr>
        <p:spPr>
          <a:xfrm>
            <a:off x="3251568"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16"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Grouped text and content alt">
    <p:spTree>
      <p:nvGrpSpPr>
        <p:cNvPr id="1" name=""/>
        <p:cNvGrpSpPr/>
        <p:nvPr/>
      </p:nvGrpSpPr>
      <p:grpSpPr>
        <a:xfrm>
          <a:off x="0" y="0"/>
          <a:ext cx="0" cy="0"/>
          <a:chOff x="0" y="0"/>
          <a:chExt cx="0" cy="0"/>
        </a:xfrm>
      </p:grpSpPr>
      <p:sp>
        <p:nvSpPr>
          <p:cNvPr id="49" name="Rectangle 48"/>
          <p:cNvSpPr/>
          <p:nvPr userDrawn="1"/>
        </p:nvSpPr>
        <p:spPr>
          <a:xfrm>
            <a:off x="-1" y="0"/>
            <a:ext cx="6192079" cy="68580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IN" dirty="0"/>
          </a:p>
        </p:txBody>
      </p:sp>
      <p:sp>
        <p:nvSpPr>
          <p:cNvPr id="40" name="Content Placeholder 39"/>
          <p:cNvSpPr>
            <a:spLocks noGrp="1"/>
          </p:cNvSpPr>
          <p:nvPr>
            <p:ph sz="quarter" idx="21" hasCustomPrompt="1"/>
          </p:nvPr>
        </p:nvSpPr>
        <p:spPr>
          <a:xfrm>
            <a:off x="6550022" y="1741488"/>
            <a:ext cx="5307016" cy="4149561"/>
          </a:xfrm>
        </p:spPr>
        <p:txBody>
          <a:bodyPr/>
          <a:lstStyle>
            <a:lvl1pPr>
              <a:defRPr/>
            </a:lvl1pPr>
          </a:lstStyle>
          <a:p>
            <a:pPr lvl="0"/>
            <a:r>
              <a:rPr lang="en-US" dirty="0"/>
              <a:t>Place any content like an image, chart, smart art or table</a:t>
            </a:r>
            <a:endParaRPr lang="en-IN" dirty="0"/>
          </a:p>
        </p:txBody>
      </p:sp>
      <p:sp>
        <p:nvSpPr>
          <p:cNvPr id="43" name="Title 1"/>
          <p:cNvSpPr>
            <a:spLocks noGrp="1"/>
          </p:cNvSpPr>
          <p:nvPr>
            <p:ph type="title" hasCustomPrompt="1"/>
          </p:nvPr>
        </p:nvSpPr>
        <p:spPr>
          <a:xfrm>
            <a:off x="334963" y="466091"/>
            <a:ext cx="5545241" cy="1004569"/>
          </a:xfrm>
        </p:spPr>
        <p:txBody>
          <a:bodyPr anchor="ctr">
            <a:normAutofit/>
          </a:bodyPr>
          <a:lstStyle>
            <a:lvl1pPr>
              <a:defRPr sz="2800">
                <a:solidFill>
                  <a:schemeClr val="accent4">
                    <a:lumMod val="50000"/>
                  </a:schemeClr>
                </a:solidFill>
              </a:defRPr>
            </a:lvl1pPr>
          </a:lstStyle>
          <a:p>
            <a:r>
              <a:rPr lang="en-US" dirty="0"/>
              <a:t>This is a title. Please try to keep this short</a:t>
            </a:r>
            <a:endParaRPr lang="en-IN" dirty="0"/>
          </a:p>
        </p:txBody>
      </p:sp>
      <p:sp>
        <p:nvSpPr>
          <p:cNvPr id="44" name="Rectangle 43"/>
          <p:cNvSpPr/>
          <p:nvPr userDrawn="1"/>
        </p:nvSpPr>
        <p:spPr>
          <a:xfrm rot="10800000" flipV="1">
            <a:off x="431483" y="258871"/>
            <a:ext cx="1004568" cy="45719"/>
          </a:xfrm>
          <a:prstGeom prst="rect">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23" name="Text Placeholder 12"/>
          <p:cNvSpPr>
            <a:spLocks noGrp="1"/>
          </p:cNvSpPr>
          <p:nvPr>
            <p:ph type="body" sz="quarter" idx="39" hasCustomPrompt="1"/>
          </p:nvPr>
        </p:nvSpPr>
        <p:spPr>
          <a:xfrm>
            <a:off x="6550022" y="6023112"/>
            <a:ext cx="5307016" cy="377687"/>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24" name="Rectangle 23"/>
          <p:cNvSpPr/>
          <p:nvPr userDrawn="1"/>
        </p:nvSpPr>
        <p:spPr>
          <a:xfrm>
            <a:off x="-1468" y="6489700"/>
            <a:ext cx="6192079" cy="3683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 name="Text Placeholder 30"/>
          <p:cNvSpPr>
            <a:spLocks noGrp="1"/>
          </p:cNvSpPr>
          <p:nvPr>
            <p:ph type="body" sz="quarter" idx="40" hasCustomPrompt="1"/>
          </p:nvPr>
        </p:nvSpPr>
        <p:spPr>
          <a:xfrm>
            <a:off x="334963" y="1877462"/>
            <a:ext cx="2540002" cy="1942677"/>
          </a:xfrm>
          <a:noFill/>
          <a:ln>
            <a:noFill/>
          </a:ln>
        </p:spPr>
        <p:txBody>
          <a:bodyPr wrap="square" lIns="108000" tIns="792000" rIns="108000" bIns="108000">
            <a:noAutofit/>
          </a:bodyPr>
          <a:lstStyle>
            <a:lvl1pPr marL="0" indent="0">
              <a:buNone/>
              <a:defRPr sz="12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26" name="Text Placeholder 30"/>
          <p:cNvSpPr>
            <a:spLocks noGrp="1"/>
          </p:cNvSpPr>
          <p:nvPr>
            <p:ph type="body" sz="quarter" idx="41" hasCustomPrompt="1"/>
          </p:nvPr>
        </p:nvSpPr>
        <p:spPr>
          <a:xfrm>
            <a:off x="334963" y="1907775"/>
            <a:ext cx="2540002" cy="682367"/>
          </a:xfrm>
          <a:noFill/>
          <a:ln>
            <a:noFill/>
          </a:ln>
        </p:spPr>
        <p:txBody>
          <a:bodyPr wrap="square" lIns="108000" tIns="108000" rIns="108000" bIns="108000" anchor="t">
            <a:noAutofit/>
          </a:bodyPr>
          <a:lstStyle>
            <a:lvl1pPr marL="0" indent="0">
              <a:buNone/>
              <a:defRPr sz="1600" b="1">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27" name="Text Placeholder 30"/>
          <p:cNvSpPr>
            <a:spLocks noGrp="1"/>
          </p:cNvSpPr>
          <p:nvPr>
            <p:ph type="body" sz="quarter" idx="44" hasCustomPrompt="1"/>
          </p:nvPr>
        </p:nvSpPr>
        <p:spPr>
          <a:xfrm>
            <a:off x="334963" y="4226941"/>
            <a:ext cx="2540002" cy="1942677"/>
          </a:xfrm>
          <a:noFill/>
          <a:ln>
            <a:noFill/>
          </a:ln>
        </p:spPr>
        <p:txBody>
          <a:bodyPr wrap="square" lIns="108000" tIns="792000" rIns="108000" bIns="108000">
            <a:noAutofit/>
          </a:bodyPr>
          <a:lstStyle>
            <a:lvl1pPr marL="0" indent="0">
              <a:buNone/>
              <a:defRPr sz="12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28" name="Text Placeholder 30"/>
          <p:cNvSpPr>
            <a:spLocks noGrp="1"/>
          </p:cNvSpPr>
          <p:nvPr>
            <p:ph type="body" sz="quarter" idx="45" hasCustomPrompt="1"/>
          </p:nvPr>
        </p:nvSpPr>
        <p:spPr>
          <a:xfrm>
            <a:off x="334963" y="4257254"/>
            <a:ext cx="2540002" cy="682367"/>
          </a:xfrm>
          <a:noFill/>
          <a:ln>
            <a:noFill/>
          </a:ln>
        </p:spPr>
        <p:txBody>
          <a:bodyPr wrap="square" lIns="108000" tIns="108000" rIns="108000" bIns="108000" anchor="t">
            <a:noAutofit/>
          </a:bodyPr>
          <a:lstStyle>
            <a:lvl1pPr marL="0" indent="0">
              <a:buNone/>
              <a:defRPr sz="1600" b="1">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29" name="Text Placeholder 30"/>
          <p:cNvSpPr>
            <a:spLocks noGrp="1"/>
          </p:cNvSpPr>
          <p:nvPr>
            <p:ph type="body" sz="quarter" idx="46" hasCustomPrompt="1"/>
          </p:nvPr>
        </p:nvSpPr>
        <p:spPr>
          <a:xfrm>
            <a:off x="3209929" y="1877462"/>
            <a:ext cx="2540002" cy="1942677"/>
          </a:xfrm>
          <a:noFill/>
          <a:ln>
            <a:noFill/>
          </a:ln>
        </p:spPr>
        <p:txBody>
          <a:bodyPr wrap="square" lIns="108000" tIns="792000" rIns="108000" bIns="108000">
            <a:noAutofit/>
          </a:bodyPr>
          <a:lstStyle>
            <a:lvl1pPr marL="0" indent="0">
              <a:buNone/>
              <a:defRPr sz="12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0" name="Text Placeholder 30"/>
          <p:cNvSpPr>
            <a:spLocks noGrp="1"/>
          </p:cNvSpPr>
          <p:nvPr>
            <p:ph type="body" sz="quarter" idx="47" hasCustomPrompt="1"/>
          </p:nvPr>
        </p:nvSpPr>
        <p:spPr>
          <a:xfrm>
            <a:off x="3209929" y="1907775"/>
            <a:ext cx="2540002" cy="682367"/>
          </a:xfrm>
          <a:noFill/>
          <a:ln>
            <a:noFill/>
          </a:ln>
        </p:spPr>
        <p:txBody>
          <a:bodyPr wrap="square" lIns="108000" tIns="108000" rIns="108000" bIns="108000" anchor="t">
            <a:noAutofit/>
          </a:bodyPr>
          <a:lstStyle>
            <a:lvl1pPr marL="0" indent="0">
              <a:buNone/>
              <a:defRPr sz="1600" b="1">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31" name="Text Placeholder 30"/>
          <p:cNvSpPr>
            <a:spLocks noGrp="1"/>
          </p:cNvSpPr>
          <p:nvPr>
            <p:ph type="body" sz="quarter" idx="48" hasCustomPrompt="1"/>
          </p:nvPr>
        </p:nvSpPr>
        <p:spPr>
          <a:xfrm>
            <a:off x="3209929" y="4226941"/>
            <a:ext cx="2540002" cy="1942677"/>
          </a:xfrm>
          <a:noFill/>
          <a:ln>
            <a:noFill/>
          </a:ln>
        </p:spPr>
        <p:txBody>
          <a:bodyPr wrap="square" lIns="108000" tIns="792000" rIns="108000" bIns="108000">
            <a:noAutofit/>
          </a:bodyPr>
          <a:lstStyle>
            <a:lvl1pPr marL="0" indent="0">
              <a:buNone/>
              <a:defRPr sz="12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2" name="Text Placeholder 30"/>
          <p:cNvSpPr>
            <a:spLocks noGrp="1"/>
          </p:cNvSpPr>
          <p:nvPr>
            <p:ph type="body" sz="quarter" idx="49" hasCustomPrompt="1"/>
          </p:nvPr>
        </p:nvSpPr>
        <p:spPr>
          <a:xfrm>
            <a:off x="3209929" y="4257254"/>
            <a:ext cx="2540002" cy="682367"/>
          </a:xfrm>
          <a:noFill/>
          <a:ln>
            <a:noFill/>
          </a:ln>
        </p:spPr>
        <p:txBody>
          <a:bodyPr wrap="square" lIns="108000" tIns="108000" rIns="108000" bIns="108000" anchor="t">
            <a:noAutofit/>
          </a:bodyPr>
          <a:lstStyle>
            <a:lvl1pPr marL="0" indent="0">
              <a:buNone/>
              <a:defRPr sz="1600" b="1">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17"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Grouped text content">
    <p:bg>
      <p:bgRef idx="1001">
        <a:schemeClr val="bg2"/>
      </p:bgRef>
    </p:bg>
    <p:spTree>
      <p:nvGrpSpPr>
        <p:cNvPr id="1" name=""/>
        <p:cNvGrpSpPr/>
        <p:nvPr/>
      </p:nvGrpSpPr>
      <p:grpSpPr>
        <a:xfrm>
          <a:off x="0" y="0"/>
          <a:ext cx="0" cy="0"/>
          <a:chOff x="0" y="0"/>
          <a:chExt cx="0" cy="0"/>
        </a:xfrm>
      </p:grpSpPr>
      <p:sp>
        <p:nvSpPr>
          <p:cNvPr id="22" name="Title 1"/>
          <p:cNvSpPr>
            <a:spLocks noGrp="1"/>
          </p:cNvSpPr>
          <p:nvPr>
            <p:ph type="title" hasCustomPrompt="1"/>
          </p:nvPr>
        </p:nvSpPr>
        <p:spPr>
          <a:xfrm>
            <a:off x="334963" y="466091"/>
            <a:ext cx="6888798" cy="1004569"/>
          </a:xfrm>
        </p:spPr>
        <p:txBody>
          <a:bodyPr anchor="ctr">
            <a:normAutofit/>
          </a:bodyPr>
          <a:lstStyle>
            <a:lvl1pPr>
              <a:defRPr sz="2800"/>
            </a:lvl1pPr>
          </a:lstStyle>
          <a:p>
            <a:r>
              <a:rPr lang="en-US" dirty="0"/>
              <a:t>This is a title. Please try to keep this short</a:t>
            </a:r>
            <a:endParaRPr lang="en-IN" dirty="0"/>
          </a:p>
        </p:txBody>
      </p:sp>
      <p:sp>
        <p:nvSpPr>
          <p:cNvPr id="24" name="Rectangle 23"/>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56" name="Text Placeholder 30"/>
          <p:cNvSpPr>
            <a:spLocks noGrp="1"/>
          </p:cNvSpPr>
          <p:nvPr>
            <p:ph type="body" sz="quarter" idx="56" hasCustomPrompt="1"/>
          </p:nvPr>
        </p:nvSpPr>
        <p:spPr>
          <a:xfrm>
            <a:off x="334963"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57" name="Text Placeholder 30"/>
          <p:cNvSpPr>
            <a:spLocks noGrp="1"/>
          </p:cNvSpPr>
          <p:nvPr>
            <p:ph type="body" sz="quarter" idx="57" hasCustomPrompt="1"/>
          </p:nvPr>
        </p:nvSpPr>
        <p:spPr>
          <a:xfrm>
            <a:off x="367073"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58" name="Text Placeholder 30"/>
          <p:cNvSpPr>
            <a:spLocks noGrp="1"/>
          </p:cNvSpPr>
          <p:nvPr>
            <p:ph type="body" sz="quarter" idx="58" hasCustomPrompt="1"/>
          </p:nvPr>
        </p:nvSpPr>
        <p:spPr>
          <a:xfrm>
            <a:off x="334963"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59" name="Text Placeholder 30"/>
          <p:cNvSpPr>
            <a:spLocks noGrp="1"/>
          </p:cNvSpPr>
          <p:nvPr>
            <p:ph type="body" sz="quarter" idx="59" hasCustomPrompt="1"/>
          </p:nvPr>
        </p:nvSpPr>
        <p:spPr>
          <a:xfrm>
            <a:off x="367073"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0" name="Text Placeholder 30"/>
          <p:cNvSpPr>
            <a:spLocks noGrp="1"/>
          </p:cNvSpPr>
          <p:nvPr>
            <p:ph type="body" sz="quarter" idx="60" hasCustomPrompt="1"/>
          </p:nvPr>
        </p:nvSpPr>
        <p:spPr>
          <a:xfrm>
            <a:off x="3325589"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1" name="Text Placeholder 30"/>
          <p:cNvSpPr>
            <a:spLocks noGrp="1"/>
          </p:cNvSpPr>
          <p:nvPr>
            <p:ph type="body" sz="quarter" idx="61" hasCustomPrompt="1"/>
          </p:nvPr>
        </p:nvSpPr>
        <p:spPr>
          <a:xfrm>
            <a:off x="3357699"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2" name="Text Placeholder 30"/>
          <p:cNvSpPr>
            <a:spLocks noGrp="1"/>
          </p:cNvSpPr>
          <p:nvPr>
            <p:ph type="body" sz="quarter" idx="62" hasCustomPrompt="1"/>
          </p:nvPr>
        </p:nvSpPr>
        <p:spPr>
          <a:xfrm>
            <a:off x="3325589"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3" name="Text Placeholder 30"/>
          <p:cNvSpPr>
            <a:spLocks noGrp="1"/>
          </p:cNvSpPr>
          <p:nvPr>
            <p:ph type="body" sz="quarter" idx="63" hasCustomPrompt="1"/>
          </p:nvPr>
        </p:nvSpPr>
        <p:spPr>
          <a:xfrm>
            <a:off x="3357699"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4" name="Text Placeholder 30"/>
          <p:cNvSpPr>
            <a:spLocks noGrp="1"/>
          </p:cNvSpPr>
          <p:nvPr>
            <p:ph type="body" sz="quarter" idx="64" hasCustomPrompt="1"/>
          </p:nvPr>
        </p:nvSpPr>
        <p:spPr>
          <a:xfrm>
            <a:off x="6326410"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5" name="Text Placeholder 30"/>
          <p:cNvSpPr>
            <a:spLocks noGrp="1"/>
          </p:cNvSpPr>
          <p:nvPr>
            <p:ph type="body" sz="quarter" idx="65" hasCustomPrompt="1"/>
          </p:nvPr>
        </p:nvSpPr>
        <p:spPr>
          <a:xfrm>
            <a:off x="6358520"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6" name="Text Placeholder 30"/>
          <p:cNvSpPr>
            <a:spLocks noGrp="1"/>
          </p:cNvSpPr>
          <p:nvPr>
            <p:ph type="body" sz="quarter" idx="66" hasCustomPrompt="1"/>
          </p:nvPr>
        </p:nvSpPr>
        <p:spPr>
          <a:xfrm>
            <a:off x="6326410"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7" name="Text Placeholder 30"/>
          <p:cNvSpPr>
            <a:spLocks noGrp="1"/>
          </p:cNvSpPr>
          <p:nvPr>
            <p:ph type="body" sz="quarter" idx="67" hasCustomPrompt="1"/>
          </p:nvPr>
        </p:nvSpPr>
        <p:spPr>
          <a:xfrm>
            <a:off x="6358520"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8" name="Text Placeholder 30"/>
          <p:cNvSpPr>
            <a:spLocks noGrp="1"/>
          </p:cNvSpPr>
          <p:nvPr>
            <p:ph type="body" sz="quarter" idx="68" hasCustomPrompt="1"/>
          </p:nvPr>
        </p:nvSpPr>
        <p:spPr>
          <a:xfrm>
            <a:off x="9317036"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9" name="Text Placeholder 30"/>
          <p:cNvSpPr>
            <a:spLocks noGrp="1"/>
          </p:cNvSpPr>
          <p:nvPr>
            <p:ph type="body" sz="quarter" idx="69" hasCustomPrompt="1"/>
          </p:nvPr>
        </p:nvSpPr>
        <p:spPr>
          <a:xfrm>
            <a:off x="9349146"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70" name="Text Placeholder 30"/>
          <p:cNvSpPr>
            <a:spLocks noGrp="1"/>
          </p:cNvSpPr>
          <p:nvPr>
            <p:ph type="body" sz="quarter" idx="70" hasCustomPrompt="1"/>
          </p:nvPr>
        </p:nvSpPr>
        <p:spPr>
          <a:xfrm>
            <a:off x="9317036"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71" name="Text Placeholder 30"/>
          <p:cNvSpPr>
            <a:spLocks noGrp="1"/>
          </p:cNvSpPr>
          <p:nvPr>
            <p:ph type="body" sz="quarter" idx="71" hasCustomPrompt="1"/>
          </p:nvPr>
        </p:nvSpPr>
        <p:spPr>
          <a:xfrm>
            <a:off x="9349146"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21"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Diagram and labels">
    <p:spTree>
      <p:nvGrpSpPr>
        <p:cNvPr id="1" name=""/>
        <p:cNvGrpSpPr/>
        <p:nvPr/>
      </p:nvGrpSpPr>
      <p:grpSpPr>
        <a:xfrm>
          <a:off x="0" y="0"/>
          <a:ext cx="0" cy="0"/>
          <a:chOff x="0" y="0"/>
          <a:chExt cx="0" cy="0"/>
        </a:xfrm>
      </p:grpSpPr>
      <p:sp>
        <p:nvSpPr>
          <p:cNvPr id="3" name="Content Placeholder 2"/>
          <p:cNvSpPr>
            <a:spLocks noGrp="1"/>
          </p:cNvSpPr>
          <p:nvPr>
            <p:ph sz="quarter" idx="20"/>
          </p:nvPr>
        </p:nvSpPr>
        <p:spPr>
          <a:xfrm>
            <a:off x="3095625" y="1828800"/>
            <a:ext cx="6000750" cy="4273550"/>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5" name="Slide Number Placeholder 4"/>
          <p:cNvSpPr>
            <a:spLocks noGrp="1"/>
          </p:cNvSpPr>
          <p:nvPr>
            <p:ph type="sldNum" sz="quarter" idx="12"/>
          </p:nvPr>
        </p:nvSpPr>
        <p:spPr/>
        <p:txBody>
          <a:bodyPr/>
          <a:lstStyle/>
          <a:p>
            <a:fld id="{A852531D-B541-4B6C-B34D-D17A31B6CE2E}" type="slidenum">
              <a:rPr lang="en-IN" smtClean="0"/>
            </a:fld>
            <a:endParaRPr lang="en-IN"/>
          </a:p>
        </p:txBody>
      </p:sp>
      <p:sp>
        <p:nvSpPr>
          <p:cNvPr id="39" name="Title 1"/>
          <p:cNvSpPr>
            <a:spLocks noGrp="1"/>
          </p:cNvSpPr>
          <p:nvPr>
            <p:ph type="title" hasCustomPrompt="1"/>
          </p:nvPr>
        </p:nvSpPr>
        <p:spPr>
          <a:xfrm>
            <a:off x="334963" y="466091"/>
            <a:ext cx="6888798" cy="1004569"/>
          </a:xfrm>
        </p:spPr>
        <p:txBody>
          <a:bodyPr anchor="b">
            <a:normAutofit/>
          </a:bodyPr>
          <a:lstStyle>
            <a:lvl1pPr>
              <a:defRPr sz="2800">
                <a:solidFill>
                  <a:schemeClr val="tx2"/>
                </a:solidFill>
              </a:defRPr>
            </a:lvl1pPr>
          </a:lstStyle>
          <a:p>
            <a:r>
              <a:rPr lang="en-US" dirty="0"/>
              <a:t>This is a title. Please try to keep this short</a:t>
            </a:r>
            <a:endParaRPr lang="en-IN" dirty="0"/>
          </a:p>
        </p:txBody>
      </p:sp>
      <p:sp>
        <p:nvSpPr>
          <p:cNvPr id="40" name="Rectangle 39"/>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12" name="Text Placeholder 30"/>
          <p:cNvSpPr>
            <a:spLocks noGrp="1"/>
          </p:cNvSpPr>
          <p:nvPr>
            <p:ph type="body" sz="quarter" idx="56" hasCustomPrompt="1"/>
          </p:nvPr>
        </p:nvSpPr>
        <p:spPr>
          <a:xfrm>
            <a:off x="1133843" y="2372811"/>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3" name="Text Placeholder 30"/>
          <p:cNvSpPr>
            <a:spLocks noGrp="1"/>
          </p:cNvSpPr>
          <p:nvPr>
            <p:ph type="body" sz="quarter" idx="57" hasCustomPrompt="1"/>
          </p:nvPr>
        </p:nvSpPr>
        <p:spPr>
          <a:xfrm>
            <a:off x="334963" y="3675968"/>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4" name="Text Placeholder 30"/>
          <p:cNvSpPr>
            <a:spLocks noGrp="1"/>
          </p:cNvSpPr>
          <p:nvPr>
            <p:ph type="body" sz="quarter" idx="58" hasCustomPrompt="1"/>
          </p:nvPr>
        </p:nvSpPr>
        <p:spPr>
          <a:xfrm>
            <a:off x="1133843" y="4925648"/>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5" name="Text Placeholder 30"/>
          <p:cNvSpPr>
            <a:spLocks noGrp="1"/>
          </p:cNvSpPr>
          <p:nvPr>
            <p:ph type="body" sz="quarter" idx="59" hasCustomPrompt="1"/>
          </p:nvPr>
        </p:nvSpPr>
        <p:spPr>
          <a:xfrm>
            <a:off x="8869680" y="2372811"/>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6" name="Text Placeholder 30"/>
          <p:cNvSpPr>
            <a:spLocks noGrp="1"/>
          </p:cNvSpPr>
          <p:nvPr>
            <p:ph type="body" sz="quarter" idx="60" hasCustomPrompt="1"/>
          </p:nvPr>
        </p:nvSpPr>
        <p:spPr>
          <a:xfrm>
            <a:off x="9668560" y="3675968"/>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7" name="Text Placeholder 30"/>
          <p:cNvSpPr>
            <a:spLocks noGrp="1"/>
          </p:cNvSpPr>
          <p:nvPr>
            <p:ph type="body" sz="quarter" idx="61" hasCustomPrompt="1"/>
          </p:nvPr>
        </p:nvSpPr>
        <p:spPr>
          <a:xfrm>
            <a:off x="8869680" y="4925648"/>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hank you pag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34964" y="2433592"/>
            <a:ext cx="11522074" cy="2699278"/>
          </a:xfrm>
        </p:spPr>
        <p:txBody>
          <a:bodyPr anchor="b">
            <a:noAutofit/>
          </a:bodyPr>
          <a:lstStyle>
            <a:lvl1pPr algn="ctr">
              <a:lnSpc>
                <a:spcPts val="9000"/>
              </a:lnSpc>
              <a:spcBef>
                <a:spcPts val="0"/>
              </a:spcBef>
              <a:defRPr sz="11500">
                <a:solidFill>
                  <a:schemeClr val="tx2"/>
                </a:solidFill>
              </a:defRPr>
            </a:lvl1pPr>
          </a:lstStyle>
          <a:p>
            <a:r>
              <a:rPr lang="en-US" dirty="0"/>
              <a:t>Type ending message</a:t>
            </a:r>
            <a:endParaRPr lang="en-IN" dirty="0"/>
          </a:p>
        </p:txBody>
      </p:sp>
      <p:sp>
        <p:nvSpPr>
          <p:cNvPr id="6" name="Slide Number Placeholder 5"/>
          <p:cNvSpPr>
            <a:spLocks noGrp="1"/>
          </p:cNvSpPr>
          <p:nvPr>
            <p:ph type="sldNum" sz="quarter" idx="12"/>
          </p:nvPr>
        </p:nvSpPr>
        <p:spPr/>
        <p:txBody>
          <a:bodyPr/>
          <a:lstStyle/>
          <a:p>
            <a:fld id="{A852531D-B541-4B6C-B34D-D17A31B6CE2E}" type="slidenum">
              <a:rPr lang="en-IN" smtClean="0"/>
            </a:fld>
            <a:endParaRPr lang="en-IN"/>
          </a:p>
        </p:txBody>
      </p:sp>
      <p:pic>
        <p:nvPicPr>
          <p:cNvPr id="21" name="Graphic 20"/>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171502" y="591984"/>
            <a:ext cx="1848995" cy="1525745"/>
          </a:xfrm>
          <a:prstGeom prst="rect">
            <a:avLst/>
          </a:prstGeom>
        </p:spPr>
      </p:pic>
      <p:sp>
        <p:nvSpPr>
          <p:cNvPr id="22" name="Rectangle 21"/>
          <p:cNvSpPr/>
          <p:nvPr userDrawn="1"/>
        </p:nvSpPr>
        <p:spPr>
          <a:xfrm>
            <a:off x="7928646" y="260350"/>
            <a:ext cx="4263353" cy="897118"/>
          </a:xfrm>
          <a:prstGeom prst="rect">
            <a:avLst/>
          </a:prstGeom>
          <a:solidFill>
            <a:schemeClr val="bg1"/>
          </a:solidFill>
          <a:ln>
            <a:noFill/>
          </a:ln>
          <a:effectLst>
            <a:outerShdw blurRad="711200" dir="4320000" sx="99000" sy="99000" algn="t" rotWithShape="0">
              <a:schemeClr val="tx1">
                <a:lumMod val="60000"/>
                <a:lumOff val="40000"/>
                <a:alpha val="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200" dirty="0">
              <a:solidFill>
                <a:schemeClr val="tx2"/>
              </a:solidFill>
            </a:endParaRPr>
          </a:p>
        </p:txBody>
      </p:sp>
      <p:sp>
        <p:nvSpPr>
          <p:cNvPr id="25" name="TextBox 24"/>
          <p:cNvSpPr txBox="1"/>
          <p:nvPr userDrawn="1"/>
        </p:nvSpPr>
        <p:spPr>
          <a:xfrm>
            <a:off x="4943059" y="5627520"/>
            <a:ext cx="2305878" cy="475478"/>
          </a:xfrm>
          <a:prstGeom prst="rect">
            <a:avLst/>
          </a:prstGeom>
          <a:noFill/>
          <a:ln>
            <a:noFill/>
          </a:ln>
          <a:effectLst>
            <a:outerShdw blurRad="241300" dist="50800" dir="5400000" algn="ctr" rotWithShape="0">
              <a:srgbClr val="000000">
                <a:alpha val="13000"/>
              </a:srgbClr>
            </a:outerShdw>
          </a:effectLst>
        </p:spPr>
        <p:txBody>
          <a:bodyPr wrap="square" lIns="144000" tIns="144000" rIns="144000" bIns="144000" rtlCol="0">
            <a:spAutoFit/>
          </a:bodyPr>
          <a:lstStyle/>
          <a:p>
            <a:pPr algn="ctr"/>
            <a:r>
              <a:rPr lang="en-US" sz="1200" b="0" dirty="0"/>
              <a:t>ginesys.in</a:t>
            </a:r>
            <a:endParaRPr lang="en-IN" sz="1200" b="0" dirty="0"/>
          </a:p>
        </p:txBody>
      </p:sp>
      <p:sp>
        <p:nvSpPr>
          <p:cNvPr id="26" name="Rectangle 25"/>
          <p:cNvSpPr/>
          <p:nvPr userDrawn="1"/>
        </p:nvSpPr>
        <p:spPr>
          <a:xfrm rot="10800000" flipV="1">
            <a:off x="5593715" y="6220296"/>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1" y="1"/>
            <a:ext cx="12192000" cy="251739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ctrTitle" hasCustomPrompt="1"/>
          </p:nvPr>
        </p:nvSpPr>
        <p:spPr>
          <a:xfrm>
            <a:off x="334962" y="2517393"/>
            <a:ext cx="11522075" cy="1905137"/>
          </a:xfrm>
        </p:spPr>
        <p:txBody>
          <a:bodyPr anchor="b">
            <a:normAutofit/>
          </a:bodyPr>
          <a:lstStyle>
            <a:lvl1pPr algn="ctr">
              <a:defRPr sz="6000">
                <a:solidFill>
                  <a:schemeClr val="tx2"/>
                </a:solidFill>
              </a:defRPr>
            </a:lvl1pPr>
          </a:lstStyle>
          <a:p>
            <a:r>
              <a:rPr lang="en-US" dirty="0"/>
              <a:t>Use this for the title slide</a:t>
            </a:r>
            <a:endParaRPr lang="en-IN" dirty="0"/>
          </a:p>
        </p:txBody>
      </p:sp>
      <p:sp>
        <p:nvSpPr>
          <p:cNvPr id="3" name="Subtitle 2"/>
          <p:cNvSpPr>
            <a:spLocks noGrp="1"/>
          </p:cNvSpPr>
          <p:nvPr>
            <p:ph type="subTitle" idx="1" hasCustomPrompt="1"/>
          </p:nvPr>
        </p:nvSpPr>
        <p:spPr>
          <a:xfrm>
            <a:off x="334963" y="4660216"/>
            <a:ext cx="11522075" cy="826183"/>
          </a:xfrm>
        </p:spPr>
        <p:txBody>
          <a:bodyPr>
            <a:normAutofit/>
          </a:bodyPr>
          <a:lstStyle>
            <a:lvl1pPr marL="0" indent="0" algn="ctr">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Type in the subtitle here. Try to use this for a longer description for the following section.</a:t>
            </a:r>
            <a:endParaRPr lang="en-IN" dirty="0"/>
          </a:p>
        </p:txBody>
      </p:sp>
      <p:sp>
        <p:nvSpPr>
          <p:cNvPr id="10" name="Rectangle 9"/>
          <p:cNvSpPr/>
          <p:nvPr userDrawn="1"/>
        </p:nvSpPr>
        <p:spPr>
          <a:xfrm>
            <a:off x="4361723" y="5728067"/>
            <a:ext cx="3468552"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pic>
        <p:nvPicPr>
          <p:cNvPr id="11" name="Graphic 10"/>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195359" y="651617"/>
            <a:ext cx="1801280" cy="1486371"/>
          </a:xfrm>
          <a:prstGeom prst="rect">
            <a:avLst/>
          </a:prstGeom>
        </p:spPr>
      </p:pic>
      <p:sp>
        <p:nvSpPr>
          <p:cNvPr id="8"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Description alt">
    <p:spTree>
      <p:nvGrpSpPr>
        <p:cNvPr id="1" name=""/>
        <p:cNvGrpSpPr/>
        <p:nvPr/>
      </p:nvGrpSpPr>
      <p:grpSpPr>
        <a:xfrm>
          <a:off x="0" y="0"/>
          <a:ext cx="0" cy="0"/>
          <a:chOff x="0" y="0"/>
          <a:chExt cx="0" cy="0"/>
        </a:xfrm>
      </p:grpSpPr>
      <p:sp>
        <p:nvSpPr>
          <p:cNvPr id="8" name="Rectangle 7"/>
          <p:cNvSpPr/>
          <p:nvPr userDrawn="1"/>
        </p:nvSpPr>
        <p:spPr>
          <a:xfrm>
            <a:off x="0" y="0"/>
            <a:ext cx="4527612" cy="68580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IN" dirty="0"/>
          </a:p>
        </p:txBody>
      </p:sp>
      <p:sp>
        <p:nvSpPr>
          <p:cNvPr id="2" name="Title 1"/>
          <p:cNvSpPr>
            <a:spLocks noGrp="1"/>
          </p:cNvSpPr>
          <p:nvPr>
            <p:ph type="title" hasCustomPrompt="1"/>
          </p:nvPr>
        </p:nvSpPr>
        <p:spPr>
          <a:xfrm>
            <a:off x="354829" y="563460"/>
            <a:ext cx="3932237" cy="1215643"/>
          </a:xfrm>
        </p:spPr>
        <p:txBody>
          <a:bodyPr anchor="ctr">
            <a:normAutofit/>
          </a:bodyPr>
          <a:lstStyle>
            <a:lvl1pPr>
              <a:defRPr sz="2800">
                <a:solidFill>
                  <a:schemeClr val="accent3">
                    <a:lumMod val="50000"/>
                  </a:schemeClr>
                </a:solidFill>
              </a:defRPr>
            </a:lvl1pPr>
          </a:lstStyle>
          <a:p>
            <a:r>
              <a:rPr lang="en-US" dirty="0" err="1"/>
              <a:t>Content+Text</a:t>
            </a:r>
            <a:endParaRPr lang="en-IN" dirty="0"/>
          </a:p>
        </p:txBody>
      </p:sp>
      <p:sp>
        <p:nvSpPr>
          <p:cNvPr id="4" name="Text Placeholder 3"/>
          <p:cNvSpPr>
            <a:spLocks noGrp="1"/>
          </p:cNvSpPr>
          <p:nvPr>
            <p:ph type="body" sz="half" idx="2" hasCustomPrompt="1"/>
          </p:nvPr>
        </p:nvSpPr>
        <p:spPr>
          <a:xfrm>
            <a:off x="354829" y="2039454"/>
            <a:ext cx="3932237" cy="4558195"/>
          </a:xfrm>
        </p:spPr>
        <p:txBody>
          <a:bodyPr/>
          <a:lstStyle>
            <a:lvl1pPr marL="285750" indent="-285750">
              <a:buClr>
                <a:schemeClr val="accent3">
                  <a:lumMod val="75000"/>
                </a:schemeClr>
              </a:buClr>
              <a:buFont typeface="Wingdings" panose="05000000000000000000" pitchFamily="2" charset="2"/>
              <a:buChar char="§"/>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on the icons to add the content you want to</a:t>
            </a:r>
            <a:endParaRPr lang="en-US" dirty="0"/>
          </a:p>
          <a:p>
            <a:pPr lvl="0"/>
            <a:r>
              <a:rPr lang="en-US" dirty="0"/>
              <a:t>Use this to enter the description</a:t>
            </a:r>
            <a:endParaRPr lang="en-US" dirty="0"/>
          </a:p>
          <a:p>
            <a:pPr lvl="0"/>
            <a:r>
              <a:rPr lang="en-US" dirty="0"/>
              <a:t>You can use bullet points for this purpose</a:t>
            </a:r>
            <a:endParaRPr lang="en-US" dirty="0"/>
          </a:p>
          <a:p>
            <a:pPr lvl="0"/>
            <a:r>
              <a:rPr lang="en-US" dirty="0"/>
              <a:t>Try to use pictures with lots of white space and transparent backgrounds</a:t>
            </a:r>
            <a:endParaRPr lang="en-US" dirty="0"/>
          </a:p>
          <a:p>
            <a:pPr lvl="0"/>
            <a:endParaRPr lang="en-US" dirty="0"/>
          </a:p>
        </p:txBody>
      </p:sp>
      <p:sp>
        <p:nvSpPr>
          <p:cNvPr id="21" name="Rectangle 20"/>
          <p:cNvSpPr/>
          <p:nvPr userDrawn="1"/>
        </p:nvSpPr>
        <p:spPr>
          <a:xfrm rot="10800000" flipV="1">
            <a:off x="431483" y="258871"/>
            <a:ext cx="1004568" cy="45719"/>
          </a:xfrm>
          <a:prstGeom prst="rect">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5" name="Content Placeholder 4"/>
          <p:cNvSpPr>
            <a:spLocks noGrp="1"/>
          </p:cNvSpPr>
          <p:nvPr>
            <p:ph sz="quarter" idx="14"/>
          </p:nvPr>
        </p:nvSpPr>
        <p:spPr>
          <a:xfrm>
            <a:off x="4862513" y="1072663"/>
            <a:ext cx="6994525" cy="4809392"/>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10" name="Text Placeholder 12"/>
          <p:cNvSpPr>
            <a:spLocks noGrp="1"/>
          </p:cNvSpPr>
          <p:nvPr>
            <p:ph type="body" sz="quarter" idx="15" hasCustomPrompt="1"/>
          </p:nvPr>
        </p:nvSpPr>
        <p:spPr>
          <a:xfrm>
            <a:off x="4862513" y="6005146"/>
            <a:ext cx="6994525" cy="395654"/>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9" name="Rectangle 8"/>
          <p:cNvSpPr/>
          <p:nvPr userDrawn="1"/>
        </p:nvSpPr>
        <p:spPr>
          <a:xfrm>
            <a:off x="-1467" y="6489700"/>
            <a:ext cx="4527612" cy="3683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2"/>
              </a:solidFill>
            </a:endParaRPr>
          </a:p>
        </p:txBody>
      </p:sp>
      <p:sp>
        <p:nvSpPr>
          <p:cNvPr id="11"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Section Header ">
    <p:spTree>
      <p:nvGrpSpPr>
        <p:cNvPr id="1" name=""/>
        <p:cNvGrpSpPr/>
        <p:nvPr/>
      </p:nvGrpSpPr>
      <p:grpSpPr>
        <a:xfrm>
          <a:off x="0" y="0"/>
          <a:ext cx="0" cy="0"/>
          <a:chOff x="0" y="0"/>
          <a:chExt cx="0" cy="0"/>
        </a:xfrm>
      </p:grpSpPr>
      <p:sp>
        <p:nvSpPr>
          <p:cNvPr id="9" name="Rectangle 8"/>
          <p:cNvSpPr/>
          <p:nvPr userDrawn="1"/>
        </p:nvSpPr>
        <p:spPr>
          <a:xfrm>
            <a:off x="8968154" y="1171002"/>
            <a:ext cx="3223845" cy="416356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ctrTitle" hasCustomPrompt="1"/>
          </p:nvPr>
        </p:nvSpPr>
        <p:spPr>
          <a:xfrm>
            <a:off x="334964" y="1171001"/>
            <a:ext cx="8325460" cy="2387600"/>
          </a:xfrm>
        </p:spPr>
        <p:txBody>
          <a:bodyPr anchor="b">
            <a:normAutofit/>
          </a:bodyPr>
          <a:lstStyle>
            <a:lvl1pPr algn="l">
              <a:lnSpc>
                <a:spcPct val="90000"/>
              </a:lnSpc>
              <a:defRPr sz="6000">
                <a:solidFill>
                  <a:schemeClr val="tx2"/>
                </a:solidFill>
              </a:defRPr>
            </a:lvl1pPr>
          </a:lstStyle>
          <a:p>
            <a:r>
              <a:rPr lang="en-US" dirty="0"/>
              <a:t>Use this for the section header slides</a:t>
            </a:r>
            <a:endParaRPr lang="en-IN" dirty="0"/>
          </a:p>
        </p:txBody>
      </p:sp>
      <p:sp>
        <p:nvSpPr>
          <p:cNvPr id="3" name="Subtitle 2"/>
          <p:cNvSpPr>
            <a:spLocks noGrp="1"/>
          </p:cNvSpPr>
          <p:nvPr>
            <p:ph type="subTitle" idx="1" hasCustomPrompt="1"/>
          </p:nvPr>
        </p:nvSpPr>
        <p:spPr>
          <a:xfrm>
            <a:off x="334963" y="3794760"/>
            <a:ext cx="6443906" cy="1511678"/>
          </a:xfrm>
        </p:spPr>
        <p:txBody>
          <a:bodyPr>
            <a:normAutofit/>
          </a:bodyPr>
          <a:lstStyle>
            <a:lvl1pPr marL="0" indent="0" algn="l">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Type in the subtitle here. Try to use this for a longer description for the following section</a:t>
            </a:r>
            <a:endParaRPr lang="en-IN" dirty="0"/>
          </a:p>
        </p:txBody>
      </p:sp>
      <p:sp>
        <p:nvSpPr>
          <p:cNvPr id="5" name="Text Placeholder 4"/>
          <p:cNvSpPr>
            <a:spLocks noGrp="1"/>
          </p:cNvSpPr>
          <p:nvPr>
            <p:ph type="body" sz="quarter" idx="13" hasCustomPrompt="1"/>
          </p:nvPr>
        </p:nvSpPr>
        <p:spPr>
          <a:xfrm>
            <a:off x="9113838" y="3794760"/>
            <a:ext cx="2743200" cy="1381102"/>
          </a:xfrm>
        </p:spPr>
        <p:txBody>
          <a:bodyPr>
            <a:normAutofit/>
          </a:bodyPr>
          <a:lstStyle>
            <a:lvl1pPr>
              <a:defRPr sz="1000">
                <a:solidFill>
                  <a:schemeClr val="bg2">
                    <a:lumMod val="50000"/>
                  </a:schemeClr>
                </a:solidFill>
              </a:defRPr>
            </a:lvl1pPr>
          </a:lstStyle>
          <a:p>
            <a:pPr lvl="0"/>
            <a:r>
              <a:rPr lang="en-US" dirty="0"/>
              <a:t>Section Content</a:t>
            </a:r>
            <a:endParaRPr lang="en-US" dirty="0"/>
          </a:p>
          <a:p>
            <a:pPr lvl="0"/>
            <a:r>
              <a:rPr lang="en-US" dirty="0"/>
              <a:t>Optional</a:t>
            </a:r>
            <a:endParaRPr lang="en-US" dirty="0"/>
          </a:p>
          <a:p>
            <a:pPr lvl="0"/>
            <a:r>
              <a:rPr lang="en-IN" dirty="0"/>
              <a:t>Fill up only if needed</a:t>
            </a:r>
            <a:endParaRPr lang="en-IN" dirty="0"/>
          </a:p>
        </p:txBody>
      </p:sp>
      <p:sp>
        <p:nvSpPr>
          <p:cNvPr id="11" name="Text Placeholder 4"/>
          <p:cNvSpPr>
            <a:spLocks noGrp="1"/>
          </p:cNvSpPr>
          <p:nvPr>
            <p:ph type="body" sz="quarter" idx="14" hasCustomPrompt="1"/>
          </p:nvPr>
        </p:nvSpPr>
        <p:spPr>
          <a:xfrm>
            <a:off x="9113838" y="3063240"/>
            <a:ext cx="2743200" cy="571078"/>
          </a:xfrm>
        </p:spPr>
        <p:txBody>
          <a:bodyPr anchor="b">
            <a:normAutofit/>
          </a:bodyPr>
          <a:lstStyle>
            <a:lvl1pPr marL="0" indent="0">
              <a:buNone/>
              <a:defRPr sz="1200">
                <a:solidFill>
                  <a:schemeClr val="tx1">
                    <a:lumMod val="60000"/>
                    <a:lumOff val="40000"/>
                  </a:schemeClr>
                </a:solidFill>
                <a:latin typeface="+mj-lt"/>
              </a:defRPr>
            </a:lvl1pPr>
          </a:lstStyle>
          <a:p>
            <a:pPr lvl="0"/>
            <a:r>
              <a:rPr lang="en-US" dirty="0"/>
              <a:t>Type a Heading like “Content”</a:t>
            </a:r>
            <a:endParaRPr lang="en-IN" dirty="0"/>
          </a:p>
        </p:txBody>
      </p:sp>
      <p:sp>
        <p:nvSpPr>
          <p:cNvPr id="12" name="Rectangle 11"/>
          <p:cNvSpPr/>
          <p:nvPr userDrawn="1"/>
        </p:nvSpPr>
        <p:spPr>
          <a:xfrm>
            <a:off x="334963" y="5334568"/>
            <a:ext cx="3468552"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10"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Primary Content">
    <p:spTree>
      <p:nvGrpSpPr>
        <p:cNvPr id="1" name=""/>
        <p:cNvGrpSpPr/>
        <p:nvPr/>
      </p:nvGrpSpPr>
      <p:grpSpPr>
        <a:xfrm>
          <a:off x="0" y="0"/>
          <a:ext cx="0" cy="0"/>
          <a:chOff x="0" y="0"/>
          <a:chExt cx="0" cy="0"/>
        </a:xfrm>
      </p:grpSpPr>
      <p:sp>
        <p:nvSpPr>
          <p:cNvPr id="13" name="Text Placeholder 12"/>
          <p:cNvSpPr>
            <a:spLocks noGrp="1"/>
          </p:cNvSpPr>
          <p:nvPr>
            <p:ph type="body" sz="quarter" idx="14" hasCustomPrompt="1"/>
          </p:nvPr>
        </p:nvSpPr>
        <p:spPr>
          <a:xfrm>
            <a:off x="334963" y="5937250"/>
            <a:ext cx="11522075" cy="463550"/>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14" name="Title 1"/>
          <p:cNvSpPr>
            <a:spLocks noGrp="1"/>
          </p:cNvSpPr>
          <p:nvPr>
            <p:ph type="title" hasCustomPrompt="1"/>
          </p:nvPr>
        </p:nvSpPr>
        <p:spPr>
          <a:xfrm>
            <a:off x="334963" y="466091"/>
            <a:ext cx="6888798" cy="1004569"/>
          </a:xfrm>
        </p:spPr>
        <p:txBody>
          <a:bodyPr anchor="ctr">
            <a:normAutofit/>
          </a:bodyPr>
          <a:lstStyle>
            <a:lvl1pPr>
              <a:defRPr sz="2800">
                <a:solidFill>
                  <a:schemeClr val="tx2"/>
                </a:solidFill>
              </a:defRPr>
            </a:lvl1pPr>
          </a:lstStyle>
          <a:p>
            <a:r>
              <a:rPr lang="en-US" dirty="0"/>
              <a:t>This is a title. Please try to keep this short</a:t>
            </a:r>
            <a:endParaRPr lang="en-IN" dirty="0"/>
          </a:p>
        </p:txBody>
      </p:sp>
      <p:sp>
        <p:nvSpPr>
          <p:cNvPr id="16" name="Rectangle 15"/>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7" name="Content Placeholder 6"/>
          <p:cNvSpPr>
            <a:spLocks noGrp="1"/>
          </p:cNvSpPr>
          <p:nvPr>
            <p:ph sz="quarter" idx="15"/>
          </p:nvPr>
        </p:nvSpPr>
        <p:spPr>
          <a:xfrm>
            <a:off x="334963" y="1667508"/>
            <a:ext cx="11522075" cy="4072891"/>
          </a:xfrm>
        </p:spPr>
        <p:txBody>
          <a:bodyPr/>
          <a:lstStyle>
            <a:lvl1pPr>
              <a:defRPr sz="1600"/>
            </a:lvl1p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IN" dirty="0"/>
          </a:p>
        </p:txBody>
      </p:sp>
      <p:sp>
        <p:nvSpPr>
          <p:cNvPr id="8"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ontent and Description">
    <p:spTree>
      <p:nvGrpSpPr>
        <p:cNvPr id="1" name=""/>
        <p:cNvGrpSpPr/>
        <p:nvPr/>
      </p:nvGrpSpPr>
      <p:grpSpPr>
        <a:xfrm>
          <a:off x="0" y="0"/>
          <a:ext cx="0" cy="0"/>
          <a:chOff x="0" y="0"/>
          <a:chExt cx="0" cy="0"/>
        </a:xfrm>
      </p:grpSpPr>
      <p:sp>
        <p:nvSpPr>
          <p:cNvPr id="8" name="Rectangle 7"/>
          <p:cNvSpPr/>
          <p:nvPr userDrawn="1"/>
        </p:nvSpPr>
        <p:spPr>
          <a:xfrm>
            <a:off x="0" y="0"/>
            <a:ext cx="452761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 name="Title 1"/>
          <p:cNvSpPr>
            <a:spLocks noGrp="1"/>
          </p:cNvSpPr>
          <p:nvPr>
            <p:ph type="title" hasCustomPrompt="1"/>
          </p:nvPr>
        </p:nvSpPr>
        <p:spPr>
          <a:xfrm>
            <a:off x="354829" y="563460"/>
            <a:ext cx="3932237" cy="1215643"/>
          </a:xfrm>
        </p:spPr>
        <p:txBody>
          <a:bodyPr anchor="ctr">
            <a:normAutofit/>
          </a:bodyPr>
          <a:lstStyle>
            <a:lvl1pPr>
              <a:defRPr sz="2800">
                <a:solidFill>
                  <a:schemeClr val="tx2"/>
                </a:solidFill>
              </a:defRPr>
            </a:lvl1pPr>
          </a:lstStyle>
          <a:p>
            <a:r>
              <a:rPr lang="en-US" dirty="0" err="1"/>
              <a:t>Content+Text</a:t>
            </a:r>
            <a:endParaRPr lang="en-IN" dirty="0"/>
          </a:p>
        </p:txBody>
      </p:sp>
      <p:sp>
        <p:nvSpPr>
          <p:cNvPr id="4" name="Text Placeholder 3"/>
          <p:cNvSpPr>
            <a:spLocks noGrp="1"/>
          </p:cNvSpPr>
          <p:nvPr>
            <p:ph type="body" sz="half" idx="2" hasCustomPrompt="1"/>
          </p:nvPr>
        </p:nvSpPr>
        <p:spPr>
          <a:xfrm>
            <a:off x="354829" y="2039454"/>
            <a:ext cx="3932237" cy="4558195"/>
          </a:xfrm>
        </p:spPr>
        <p:txBody>
          <a:bodyPr/>
          <a:lstStyle>
            <a:lvl1pPr marL="285750" indent="-285750">
              <a:buFont typeface="Wingdings" panose="05000000000000000000" pitchFamily="2" charset="2"/>
              <a:buChar char="§"/>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on the icons to add the content you want to</a:t>
            </a:r>
            <a:endParaRPr lang="en-US" dirty="0"/>
          </a:p>
          <a:p>
            <a:pPr lvl="0"/>
            <a:r>
              <a:rPr lang="en-US" dirty="0"/>
              <a:t>Use this to enter the description</a:t>
            </a:r>
            <a:endParaRPr lang="en-US" dirty="0"/>
          </a:p>
          <a:p>
            <a:pPr lvl="0"/>
            <a:r>
              <a:rPr lang="en-US" dirty="0"/>
              <a:t>You can use bullet points for this purpose</a:t>
            </a:r>
            <a:endParaRPr lang="en-US" dirty="0"/>
          </a:p>
          <a:p>
            <a:pPr lvl="0"/>
            <a:r>
              <a:rPr lang="en-US" dirty="0"/>
              <a:t>Try to use pictures with lots of white space and transparent backgrounds</a:t>
            </a:r>
            <a:endParaRPr lang="en-US" dirty="0"/>
          </a:p>
          <a:p>
            <a:pPr lvl="0"/>
            <a:endParaRPr lang="en-US" dirty="0"/>
          </a:p>
        </p:txBody>
      </p:sp>
      <p:sp>
        <p:nvSpPr>
          <p:cNvPr id="21" name="Rectangle 20"/>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5" name="Content Placeholder 4"/>
          <p:cNvSpPr>
            <a:spLocks noGrp="1"/>
          </p:cNvSpPr>
          <p:nvPr>
            <p:ph sz="quarter" idx="14"/>
          </p:nvPr>
        </p:nvSpPr>
        <p:spPr>
          <a:xfrm>
            <a:off x="4862513" y="1072663"/>
            <a:ext cx="6994525" cy="4809392"/>
          </a:xfrm>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IN" dirty="0"/>
          </a:p>
        </p:txBody>
      </p:sp>
      <p:sp>
        <p:nvSpPr>
          <p:cNvPr id="10" name="Text Placeholder 12"/>
          <p:cNvSpPr>
            <a:spLocks noGrp="1"/>
          </p:cNvSpPr>
          <p:nvPr>
            <p:ph type="body" sz="quarter" idx="15" hasCustomPrompt="1"/>
          </p:nvPr>
        </p:nvSpPr>
        <p:spPr>
          <a:xfrm>
            <a:off x="4862513" y="6005146"/>
            <a:ext cx="6994525" cy="395654"/>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9"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ontent and Description alt">
    <p:spTree>
      <p:nvGrpSpPr>
        <p:cNvPr id="1" name=""/>
        <p:cNvGrpSpPr/>
        <p:nvPr/>
      </p:nvGrpSpPr>
      <p:grpSpPr>
        <a:xfrm>
          <a:off x="0" y="0"/>
          <a:ext cx="0" cy="0"/>
          <a:chOff x="0" y="0"/>
          <a:chExt cx="0" cy="0"/>
        </a:xfrm>
      </p:grpSpPr>
      <p:sp>
        <p:nvSpPr>
          <p:cNvPr id="8" name="Rectangle 7"/>
          <p:cNvSpPr/>
          <p:nvPr userDrawn="1"/>
        </p:nvSpPr>
        <p:spPr>
          <a:xfrm>
            <a:off x="0" y="0"/>
            <a:ext cx="4527612" cy="68580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IN" dirty="0"/>
          </a:p>
        </p:txBody>
      </p:sp>
      <p:sp>
        <p:nvSpPr>
          <p:cNvPr id="2" name="Title 1"/>
          <p:cNvSpPr>
            <a:spLocks noGrp="1"/>
          </p:cNvSpPr>
          <p:nvPr>
            <p:ph type="title" hasCustomPrompt="1"/>
          </p:nvPr>
        </p:nvSpPr>
        <p:spPr>
          <a:xfrm>
            <a:off x="354829" y="563460"/>
            <a:ext cx="3932237" cy="1215643"/>
          </a:xfrm>
        </p:spPr>
        <p:txBody>
          <a:bodyPr anchor="ctr">
            <a:normAutofit/>
          </a:bodyPr>
          <a:lstStyle>
            <a:lvl1pPr>
              <a:defRPr sz="2800">
                <a:solidFill>
                  <a:schemeClr val="accent3">
                    <a:lumMod val="50000"/>
                  </a:schemeClr>
                </a:solidFill>
              </a:defRPr>
            </a:lvl1pPr>
          </a:lstStyle>
          <a:p>
            <a:r>
              <a:rPr lang="en-US" dirty="0" err="1"/>
              <a:t>Content+Text</a:t>
            </a:r>
            <a:endParaRPr lang="en-IN" dirty="0"/>
          </a:p>
        </p:txBody>
      </p:sp>
      <p:sp>
        <p:nvSpPr>
          <p:cNvPr id="4" name="Text Placeholder 3"/>
          <p:cNvSpPr>
            <a:spLocks noGrp="1"/>
          </p:cNvSpPr>
          <p:nvPr>
            <p:ph type="body" sz="half" idx="2" hasCustomPrompt="1"/>
          </p:nvPr>
        </p:nvSpPr>
        <p:spPr>
          <a:xfrm>
            <a:off x="354829" y="2039454"/>
            <a:ext cx="3932237" cy="4558195"/>
          </a:xfrm>
        </p:spPr>
        <p:txBody>
          <a:bodyPr/>
          <a:lstStyle>
            <a:lvl1pPr marL="285750" indent="-285750">
              <a:buClr>
                <a:schemeClr val="accent3">
                  <a:lumMod val="75000"/>
                </a:schemeClr>
              </a:buClr>
              <a:buFont typeface="Wingdings" panose="05000000000000000000" pitchFamily="2" charset="2"/>
              <a:buChar char="§"/>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on the icons to add the content you want to</a:t>
            </a:r>
            <a:endParaRPr lang="en-US" dirty="0"/>
          </a:p>
          <a:p>
            <a:pPr lvl="0"/>
            <a:r>
              <a:rPr lang="en-US" dirty="0"/>
              <a:t>Use this to enter the description</a:t>
            </a:r>
            <a:endParaRPr lang="en-US" dirty="0"/>
          </a:p>
          <a:p>
            <a:pPr lvl="0"/>
            <a:r>
              <a:rPr lang="en-US" dirty="0"/>
              <a:t>You can use bullet points for this purpose</a:t>
            </a:r>
            <a:endParaRPr lang="en-US" dirty="0"/>
          </a:p>
          <a:p>
            <a:pPr lvl="0"/>
            <a:r>
              <a:rPr lang="en-US" dirty="0"/>
              <a:t>Try to use pictures with lots of white space and transparent backgrounds</a:t>
            </a:r>
            <a:endParaRPr lang="en-US" dirty="0"/>
          </a:p>
          <a:p>
            <a:pPr lvl="0"/>
            <a:endParaRPr lang="en-US" dirty="0"/>
          </a:p>
        </p:txBody>
      </p:sp>
      <p:sp>
        <p:nvSpPr>
          <p:cNvPr id="21" name="Rectangle 20"/>
          <p:cNvSpPr/>
          <p:nvPr userDrawn="1"/>
        </p:nvSpPr>
        <p:spPr>
          <a:xfrm rot="10800000" flipV="1">
            <a:off x="431483" y="258871"/>
            <a:ext cx="1004568" cy="45719"/>
          </a:xfrm>
          <a:prstGeom prst="rect">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5" name="Content Placeholder 4"/>
          <p:cNvSpPr>
            <a:spLocks noGrp="1"/>
          </p:cNvSpPr>
          <p:nvPr>
            <p:ph sz="quarter" idx="14"/>
          </p:nvPr>
        </p:nvSpPr>
        <p:spPr>
          <a:xfrm>
            <a:off x="4862513" y="1072663"/>
            <a:ext cx="6994525" cy="4809392"/>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10" name="Text Placeholder 12"/>
          <p:cNvSpPr>
            <a:spLocks noGrp="1"/>
          </p:cNvSpPr>
          <p:nvPr>
            <p:ph type="body" sz="quarter" idx="15" hasCustomPrompt="1"/>
          </p:nvPr>
        </p:nvSpPr>
        <p:spPr>
          <a:xfrm>
            <a:off x="4862513" y="6005146"/>
            <a:ext cx="6994525" cy="395654"/>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9" name="Rectangle 8"/>
          <p:cNvSpPr/>
          <p:nvPr userDrawn="1"/>
        </p:nvSpPr>
        <p:spPr>
          <a:xfrm>
            <a:off x="-1467" y="6489700"/>
            <a:ext cx="4527612" cy="3683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2"/>
              </a:solidFill>
            </a:endParaRPr>
          </a:p>
        </p:txBody>
      </p:sp>
      <p:sp>
        <p:nvSpPr>
          <p:cNvPr id="11"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4" name="Text Placeholder 3"/>
          <p:cNvSpPr>
            <a:spLocks noGrp="1"/>
          </p:cNvSpPr>
          <p:nvPr>
            <p:ph type="body" sz="half" idx="2" hasCustomPrompt="1"/>
          </p:nvPr>
        </p:nvSpPr>
        <p:spPr>
          <a:xfrm>
            <a:off x="334963" y="1709530"/>
            <a:ext cx="7886648" cy="4783345"/>
          </a:xfrm>
        </p:spPr>
        <p:txBody>
          <a:bodyPr>
            <a:normAutofit/>
          </a:bodyPr>
          <a:lstStyle>
            <a:lvl1pPr marL="285750" indent="-285750">
              <a:buFont typeface="Wingdings" panose="05000000000000000000" pitchFamily="2" charset="2"/>
              <a:buChar char="§"/>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Just right click on the image and select change picture.</a:t>
            </a:r>
            <a:endParaRPr lang="en-US" dirty="0"/>
          </a:p>
          <a:p>
            <a:pPr lvl="0"/>
            <a:r>
              <a:rPr lang="en-US" dirty="0"/>
              <a:t>Try to use images with transparent backgrounds</a:t>
            </a:r>
            <a:endParaRPr lang="en-US" dirty="0"/>
          </a:p>
          <a:p>
            <a:pPr lvl="0"/>
            <a:r>
              <a:rPr lang="en-US" dirty="0"/>
              <a:t>You can use bullet points for this purpose</a:t>
            </a:r>
            <a:endParaRPr lang="en-US" dirty="0"/>
          </a:p>
          <a:p>
            <a:pPr lvl="0"/>
            <a:endParaRPr lang="en-US" dirty="0"/>
          </a:p>
        </p:txBody>
      </p:sp>
      <p:sp>
        <p:nvSpPr>
          <p:cNvPr id="15" name="Title 1"/>
          <p:cNvSpPr>
            <a:spLocks noGrp="1"/>
          </p:cNvSpPr>
          <p:nvPr>
            <p:ph type="title" hasCustomPrompt="1"/>
          </p:nvPr>
        </p:nvSpPr>
        <p:spPr>
          <a:xfrm>
            <a:off x="334963" y="466091"/>
            <a:ext cx="6655117" cy="1004569"/>
          </a:xfrm>
        </p:spPr>
        <p:txBody>
          <a:bodyPr anchor="ctr">
            <a:normAutofit/>
          </a:bodyPr>
          <a:lstStyle>
            <a:lvl1pPr>
              <a:defRPr sz="2800">
                <a:solidFill>
                  <a:schemeClr val="tx2"/>
                </a:solidFill>
              </a:defRPr>
            </a:lvl1pPr>
          </a:lstStyle>
          <a:p>
            <a:r>
              <a:rPr lang="en-US" dirty="0"/>
              <a:t>This is a title. Please try to keep this short</a:t>
            </a:r>
            <a:endParaRPr lang="en-IN" dirty="0"/>
          </a:p>
        </p:txBody>
      </p:sp>
      <p:sp>
        <p:nvSpPr>
          <p:cNvPr id="17" name="Rectangle 16"/>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3" name="Content Placeholder 2"/>
          <p:cNvSpPr>
            <a:spLocks noGrp="1"/>
          </p:cNvSpPr>
          <p:nvPr>
            <p:ph sz="quarter" idx="14"/>
          </p:nvPr>
        </p:nvSpPr>
        <p:spPr>
          <a:xfrm>
            <a:off x="8572500" y="2509239"/>
            <a:ext cx="3284538" cy="2733675"/>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8"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Grouped text and content">
    <p:spTree>
      <p:nvGrpSpPr>
        <p:cNvPr id="1" name=""/>
        <p:cNvGrpSpPr/>
        <p:nvPr/>
      </p:nvGrpSpPr>
      <p:grpSpPr>
        <a:xfrm>
          <a:off x="0" y="0"/>
          <a:ext cx="0" cy="0"/>
          <a:chOff x="0" y="0"/>
          <a:chExt cx="0" cy="0"/>
        </a:xfrm>
      </p:grpSpPr>
      <p:sp>
        <p:nvSpPr>
          <p:cNvPr id="49" name="Rectangle 48"/>
          <p:cNvSpPr/>
          <p:nvPr userDrawn="1"/>
        </p:nvSpPr>
        <p:spPr>
          <a:xfrm>
            <a:off x="-1" y="0"/>
            <a:ext cx="6096001"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0" name="Content Placeholder 39"/>
          <p:cNvSpPr>
            <a:spLocks noGrp="1"/>
          </p:cNvSpPr>
          <p:nvPr>
            <p:ph sz="quarter" idx="21" hasCustomPrompt="1"/>
          </p:nvPr>
        </p:nvSpPr>
        <p:spPr>
          <a:xfrm>
            <a:off x="6550022" y="1741488"/>
            <a:ext cx="5307016" cy="4149561"/>
          </a:xfrm>
        </p:spPr>
        <p:txBody>
          <a:bodyPr/>
          <a:lstStyle>
            <a:lvl1pPr>
              <a:defRPr/>
            </a:lvl1pPr>
          </a:lstStyle>
          <a:p>
            <a:pPr lvl="0"/>
            <a:r>
              <a:rPr lang="en-US" dirty="0"/>
              <a:t>Place any content like an image, chart, smart art or table</a:t>
            </a:r>
            <a:endParaRPr lang="en-IN" dirty="0"/>
          </a:p>
        </p:txBody>
      </p:sp>
      <p:sp>
        <p:nvSpPr>
          <p:cNvPr id="43" name="Title 1"/>
          <p:cNvSpPr>
            <a:spLocks noGrp="1"/>
          </p:cNvSpPr>
          <p:nvPr>
            <p:ph type="title" hasCustomPrompt="1"/>
          </p:nvPr>
        </p:nvSpPr>
        <p:spPr>
          <a:xfrm>
            <a:off x="334963" y="466091"/>
            <a:ext cx="5545241" cy="1004569"/>
          </a:xfrm>
        </p:spPr>
        <p:txBody>
          <a:bodyPr anchor="ctr">
            <a:normAutofit/>
          </a:bodyPr>
          <a:lstStyle>
            <a:lvl1pPr>
              <a:defRPr sz="2800">
                <a:solidFill>
                  <a:schemeClr val="tx2"/>
                </a:solidFill>
              </a:defRPr>
            </a:lvl1pPr>
          </a:lstStyle>
          <a:p>
            <a:r>
              <a:rPr lang="en-US" dirty="0"/>
              <a:t>This is a title. Please try to keep this short</a:t>
            </a:r>
            <a:endParaRPr lang="en-IN" dirty="0"/>
          </a:p>
        </p:txBody>
      </p:sp>
      <p:sp>
        <p:nvSpPr>
          <p:cNvPr id="44" name="Rectangle 43"/>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23" name="Text Placeholder 12"/>
          <p:cNvSpPr>
            <a:spLocks noGrp="1"/>
          </p:cNvSpPr>
          <p:nvPr>
            <p:ph type="body" sz="quarter" idx="39" hasCustomPrompt="1"/>
          </p:nvPr>
        </p:nvSpPr>
        <p:spPr>
          <a:xfrm>
            <a:off x="6550022" y="6023112"/>
            <a:ext cx="5307016" cy="377687"/>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34" name="Text Placeholder 30"/>
          <p:cNvSpPr>
            <a:spLocks noGrp="1"/>
          </p:cNvSpPr>
          <p:nvPr>
            <p:ph type="body" sz="quarter" idx="56" hasCustomPrompt="1"/>
          </p:nvPr>
        </p:nvSpPr>
        <p:spPr>
          <a:xfrm>
            <a:off x="334963"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5" name="Text Placeholder 30"/>
          <p:cNvSpPr>
            <a:spLocks noGrp="1"/>
          </p:cNvSpPr>
          <p:nvPr>
            <p:ph type="body" sz="quarter" idx="57" hasCustomPrompt="1"/>
          </p:nvPr>
        </p:nvSpPr>
        <p:spPr>
          <a:xfrm>
            <a:off x="367073"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36" name="Text Placeholder 30"/>
          <p:cNvSpPr>
            <a:spLocks noGrp="1"/>
          </p:cNvSpPr>
          <p:nvPr>
            <p:ph type="body" sz="quarter" idx="58" hasCustomPrompt="1"/>
          </p:nvPr>
        </p:nvSpPr>
        <p:spPr>
          <a:xfrm>
            <a:off x="334963"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7" name="Text Placeholder 30"/>
          <p:cNvSpPr>
            <a:spLocks noGrp="1"/>
          </p:cNvSpPr>
          <p:nvPr>
            <p:ph type="body" sz="quarter" idx="59" hasCustomPrompt="1"/>
          </p:nvPr>
        </p:nvSpPr>
        <p:spPr>
          <a:xfrm>
            <a:off x="367073"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38" name="Text Placeholder 30"/>
          <p:cNvSpPr>
            <a:spLocks noGrp="1"/>
          </p:cNvSpPr>
          <p:nvPr>
            <p:ph type="body" sz="quarter" idx="60" hasCustomPrompt="1"/>
          </p:nvPr>
        </p:nvSpPr>
        <p:spPr>
          <a:xfrm>
            <a:off x="3219458"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9" name="Text Placeholder 30"/>
          <p:cNvSpPr>
            <a:spLocks noGrp="1"/>
          </p:cNvSpPr>
          <p:nvPr>
            <p:ph type="body" sz="quarter" idx="61" hasCustomPrompt="1"/>
          </p:nvPr>
        </p:nvSpPr>
        <p:spPr>
          <a:xfrm>
            <a:off x="3251568"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41" name="Text Placeholder 30"/>
          <p:cNvSpPr>
            <a:spLocks noGrp="1"/>
          </p:cNvSpPr>
          <p:nvPr>
            <p:ph type="body" sz="quarter" idx="62" hasCustomPrompt="1"/>
          </p:nvPr>
        </p:nvSpPr>
        <p:spPr>
          <a:xfrm>
            <a:off x="3219458"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42" name="Text Placeholder 30"/>
          <p:cNvSpPr>
            <a:spLocks noGrp="1"/>
          </p:cNvSpPr>
          <p:nvPr>
            <p:ph type="body" sz="quarter" idx="63" hasCustomPrompt="1"/>
          </p:nvPr>
        </p:nvSpPr>
        <p:spPr>
          <a:xfrm>
            <a:off x="3251568"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16"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Grouped text and content alt">
    <p:spTree>
      <p:nvGrpSpPr>
        <p:cNvPr id="1" name=""/>
        <p:cNvGrpSpPr/>
        <p:nvPr/>
      </p:nvGrpSpPr>
      <p:grpSpPr>
        <a:xfrm>
          <a:off x="0" y="0"/>
          <a:ext cx="0" cy="0"/>
          <a:chOff x="0" y="0"/>
          <a:chExt cx="0" cy="0"/>
        </a:xfrm>
      </p:grpSpPr>
      <p:sp>
        <p:nvSpPr>
          <p:cNvPr id="49" name="Rectangle 48"/>
          <p:cNvSpPr/>
          <p:nvPr userDrawn="1"/>
        </p:nvSpPr>
        <p:spPr>
          <a:xfrm>
            <a:off x="-1" y="0"/>
            <a:ext cx="6192079" cy="68580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IN" dirty="0"/>
          </a:p>
        </p:txBody>
      </p:sp>
      <p:sp>
        <p:nvSpPr>
          <p:cNvPr id="40" name="Content Placeholder 39"/>
          <p:cNvSpPr>
            <a:spLocks noGrp="1"/>
          </p:cNvSpPr>
          <p:nvPr>
            <p:ph sz="quarter" idx="21" hasCustomPrompt="1"/>
          </p:nvPr>
        </p:nvSpPr>
        <p:spPr>
          <a:xfrm>
            <a:off x="6550022" y="1741488"/>
            <a:ext cx="5307016" cy="4149561"/>
          </a:xfrm>
        </p:spPr>
        <p:txBody>
          <a:bodyPr/>
          <a:lstStyle>
            <a:lvl1pPr>
              <a:defRPr/>
            </a:lvl1pPr>
          </a:lstStyle>
          <a:p>
            <a:pPr lvl="0"/>
            <a:r>
              <a:rPr lang="en-US" dirty="0"/>
              <a:t>Place any content like an image, chart, smart art or table</a:t>
            </a:r>
            <a:endParaRPr lang="en-IN" dirty="0"/>
          </a:p>
        </p:txBody>
      </p:sp>
      <p:sp>
        <p:nvSpPr>
          <p:cNvPr id="43" name="Title 1"/>
          <p:cNvSpPr>
            <a:spLocks noGrp="1"/>
          </p:cNvSpPr>
          <p:nvPr>
            <p:ph type="title" hasCustomPrompt="1"/>
          </p:nvPr>
        </p:nvSpPr>
        <p:spPr>
          <a:xfrm>
            <a:off x="334963" y="466091"/>
            <a:ext cx="5545241" cy="1004569"/>
          </a:xfrm>
        </p:spPr>
        <p:txBody>
          <a:bodyPr anchor="ctr">
            <a:normAutofit/>
          </a:bodyPr>
          <a:lstStyle>
            <a:lvl1pPr>
              <a:defRPr sz="2800">
                <a:solidFill>
                  <a:schemeClr val="accent4">
                    <a:lumMod val="50000"/>
                  </a:schemeClr>
                </a:solidFill>
              </a:defRPr>
            </a:lvl1pPr>
          </a:lstStyle>
          <a:p>
            <a:r>
              <a:rPr lang="en-US" dirty="0"/>
              <a:t>This is a title. Please try to keep this short</a:t>
            </a:r>
            <a:endParaRPr lang="en-IN" dirty="0"/>
          </a:p>
        </p:txBody>
      </p:sp>
      <p:sp>
        <p:nvSpPr>
          <p:cNvPr id="44" name="Rectangle 43"/>
          <p:cNvSpPr/>
          <p:nvPr userDrawn="1"/>
        </p:nvSpPr>
        <p:spPr>
          <a:xfrm rot="10800000" flipV="1">
            <a:off x="431483" y="258871"/>
            <a:ext cx="1004568" cy="45719"/>
          </a:xfrm>
          <a:prstGeom prst="rect">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23" name="Text Placeholder 12"/>
          <p:cNvSpPr>
            <a:spLocks noGrp="1"/>
          </p:cNvSpPr>
          <p:nvPr>
            <p:ph type="body" sz="quarter" idx="39" hasCustomPrompt="1"/>
          </p:nvPr>
        </p:nvSpPr>
        <p:spPr>
          <a:xfrm>
            <a:off x="6550022" y="6023112"/>
            <a:ext cx="5307016" cy="377687"/>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24" name="Rectangle 23"/>
          <p:cNvSpPr/>
          <p:nvPr userDrawn="1"/>
        </p:nvSpPr>
        <p:spPr>
          <a:xfrm>
            <a:off x="-1468" y="6489700"/>
            <a:ext cx="6192079" cy="3683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 name="Text Placeholder 30"/>
          <p:cNvSpPr>
            <a:spLocks noGrp="1"/>
          </p:cNvSpPr>
          <p:nvPr>
            <p:ph type="body" sz="quarter" idx="40" hasCustomPrompt="1"/>
          </p:nvPr>
        </p:nvSpPr>
        <p:spPr>
          <a:xfrm>
            <a:off x="334963" y="1877462"/>
            <a:ext cx="2540002" cy="1942677"/>
          </a:xfrm>
          <a:noFill/>
          <a:ln>
            <a:noFill/>
          </a:ln>
        </p:spPr>
        <p:txBody>
          <a:bodyPr wrap="square" lIns="108000" tIns="792000" rIns="108000" bIns="108000">
            <a:noAutofit/>
          </a:bodyPr>
          <a:lstStyle>
            <a:lvl1pPr marL="0" indent="0">
              <a:buNone/>
              <a:defRPr sz="12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26" name="Text Placeholder 30"/>
          <p:cNvSpPr>
            <a:spLocks noGrp="1"/>
          </p:cNvSpPr>
          <p:nvPr>
            <p:ph type="body" sz="quarter" idx="41" hasCustomPrompt="1"/>
          </p:nvPr>
        </p:nvSpPr>
        <p:spPr>
          <a:xfrm>
            <a:off x="334963" y="1907775"/>
            <a:ext cx="2540002" cy="682367"/>
          </a:xfrm>
          <a:noFill/>
          <a:ln>
            <a:noFill/>
          </a:ln>
        </p:spPr>
        <p:txBody>
          <a:bodyPr wrap="square" lIns="108000" tIns="108000" rIns="108000" bIns="108000" anchor="t">
            <a:noAutofit/>
          </a:bodyPr>
          <a:lstStyle>
            <a:lvl1pPr marL="0" indent="0">
              <a:buNone/>
              <a:defRPr sz="1600" b="1">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27" name="Text Placeholder 30"/>
          <p:cNvSpPr>
            <a:spLocks noGrp="1"/>
          </p:cNvSpPr>
          <p:nvPr>
            <p:ph type="body" sz="quarter" idx="44" hasCustomPrompt="1"/>
          </p:nvPr>
        </p:nvSpPr>
        <p:spPr>
          <a:xfrm>
            <a:off x="334963" y="4226941"/>
            <a:ext cx="2540002" cy="1942677"/>
          </a:xfrm>
          <a:noFill/>
          <a:ln>
            <a:noFill/>
          </a:ln>
        </p:spPr>
        <p:txBody>
          <a:bodyPr wrap="square" lIns="108000" tIns="792000" rIns="108000" bIns="108000">
            <a:noAutofit/>
          </a:bodyPr>
          <a:lstStyle>
            <a:lvl1pPr marL="0" indent="0">
              <a:buNone/>
              <a:defRPr sz="12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28" name="Text Placeholder 30"/>
          <p:cNvSpPr>
            <a:spLocks noGrp="1"/>
          </p:cNvSpPr>
          <p:nvPr>
            <p:ph type="body" sz="quarter" idx="45" hasCustomPrompt="1"/>
          </p:nvPr>
        </p:nvSpPr>
        <p:spPr>
          <a:xfrm>
            <a:off x="334963" y="4257254"/>
            <a:ext cx="2540002" cy="682367"/>
          </a:xfrm>
          <a:noFill/>
          <a:ln>
            <a:noFill/>
          </a:ln>
        </p:spPr>
        <p:txBody>
          <a:bodyPr wrap="square" lIns="108000" tIns="108000" rIns="108000" bIns="108000" anchor="t">
            <a:noAutofit/>
          </a:bodyPr>
          <a:lstStyle>
            <a:lvl1pPr marL="0" indent="0">
              <a:buNone/>
              <a:defRPr sz="1600" b="1">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29" name="Text Placeholder 30"/>
          <p:cNvSpPr>
            <a:spLocks noGrp="1"/>
          </p:cNvSpPr>
          <p:nvPr>
            <p:ph type="body" sz="quarter" idx="46" hasCustomPrompt="1"/>
          </p:nvPr>
        </p:nvSpPr>
        <p:spPr>
          <a:xfrm>
            <a:off x="3209929" y="1877462"/>
            <a:ext cx="2540002" cy="1942677"/>
          </a:xfrm>
          <a:noFill/>
          <a:ln>
            <a:noFill/>
          </a:ln>
        </p:spPr>
        <p:txBody>
          <a:bodyPr wrap="square" lIns="108000" tIns="792000" rIns="108000" bIns="108000">
            <a:noAutofit/>
          </a:bodyPr>
          <a:lstStyle>
            <a:lvl1pPr marL="0" indent="0">
              <a:buNone/>
              <a:defRPr sz="12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0" name="Text Placeholder 30"/>
          <p:cNvSpPr>
            <a:spLocks noGrp="1"/>
          </p:cNvSpPr>
          <p:nvPr>
            <p:ph type="body" sz="quarter" idx="47" hasCustomPrompt="1"/>
          </p:nvPr>
        </p:nvSpPr>
        <p:spPr>
          <a:xfrm>
            <a:off x="3209929" y="1907775"/>
            <a:ext cx="2540002" cy="682367"/>
          </a:xfrm>
          <a:noFill/>
          <a:ln>
            <a:noFill/>
          </a:ln>
        </p:spPr>
        <p:txBody>
          <a:bodyPr wrap="square" lIns="108000" tIns="108000" rIns="108000" bIns="108000" anchor="t">
            <a:noAutofit/>
          </a:bodyPr>
          <a:lstStyle>
            <a:lvl1pPr marL="0" indent="0">
              <a:buNone/>
              <a:defRPr sz="1600" b="1">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31" name="Text Placeholder 30"/>
          <p:cNvSpPr>
            <a:spLocks noGrp="1"/>
          </p:cNvSpPr>
          <p:nvPr>
            <p:ph type="body" sz="quarter" idx="48" hasCustomPrompt="1"/>
          </p:nvPr>
        </p:nvSpPr>
        <p:spPr>
          <a:xfrm>
            <a:off x="3209929" y="4226941"/>
            <a:ext cx="2540002" cy="1942677"/>
          </a:xfrm>
          <a:noFill/>
          <a:ln>
            <a:noFill/>
          </a:ln>
        </p:spPr>
        <p:txBody>
          <a:bodyPr wrap="square" lIns="108000" tIns="792000" rIns="108000" bIns="108000">
            <a:noAutofit/>
          </a:bodyPr>
          <a:lstStyle>
            <a:lvl1pPr marL="0" indent="0">
              <a:buNone/>
              <a:defRPr sz="12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2" name="Text Placeholder 30"/>
          <p:cNvSpPr>
            <a:spLocks noGrp="1"/>
          </p:cNvSpPr>
          <p:nvPr>
            <p:ph type="body" sz="quarter" idx="49" hasCustomPrompt="1"/>
          </p:nvPr>
        </p:nvSpPr>
        <p:spPr>
          <a:xfrm>
            <a:off x="3209929" y="4257254"/>
            <a:ext cx="2540002" cy="682367"/>
          </a:xfrm>
          <a:noFill/>
          <a:ln>
            <a:noFill/>
          </a:ln>
        </p:spPr>
        <p:txBody>
          <a:bodyPr wrap="square" lIns="108000" tIns="108000" rIns="108000" bIns="108000" anchor="t">
            <a:noAutofit/>
          </a:bodyPr>
          <a:lstStyle>
            <a:lvl1pPr marL="0" indent="0">
              <a:buNone/>
              <a:defRPr sz="1600" b="1">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17"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Grouped text content">
    <p:bg>
      <p:bgRef idx="1001">
        <a:schemeClr val="bg2"/>
      </p:bgRef>
    </p:bg>
    <p:spTree>
      <p:nvGrpSpPr>
        <p:cNvPr id="1" name=""/>
        <p:cNvGrpSpPr/>
        <p:nvPr/>
      </p:nvGrpSpPr>
      <p:grpSpPr>
        <a:xfrm>
          <a:off x="0" y="0"/>
          <a:ext cx="0" cy="0"/>
          <a:chOff x="0" y="0"/>
          <a:chExt cx="0" cy="0"/>
        </a:xfrm>
      </p:grpSpPr>
      <p:sp>
        <p:nvSpPr>
          <p:cNvPr id="22" name="Title 1"/>
          <p:cNvSpPr>
            <a:spLocks noGrp="1"/>
          </p:cNvSpPr>
          <p:nvPr>
            <p:ph type="title" hasCustomPrompt="1"/>
          </p:nvPr>
        </p:nvSpPr>
        <p:spPr>
          <a:xfrm>
            <a:off x="334963" y="466091"/>
            <a:ext cx="6888798" cy="1004569"/>
          </a:xfrm>
        </p:spPr>
        <p:txBody>
          <a:bodyPr anchor="ctr">
            <a:normAutofit/>
          </a:bodyPr>
          <a:lstStyle>
            <a:lvl1pPr>
              <a:defRPr sz="2800"/>
            </a:lvl1pPr>
          </a:lstStyle>
          <a:p>
            <a:r>
              <a:rPr lang="en-US" dirty="0"/>
              <a:t>This is a title. Please try to keep this short</a:t>
            </a:r>
            <a:endParaRPr lang="en-IN" dirty="0"/>
          </a:p>
        </p:txBody>
      </p:sp>
      <p:sp>
        <p:nvSpPr>
          <p:cNvPr id="24" name="Rectangle 23"/>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56" name="Text Placeholder 30"/>
          <p:cNvSpPr>
            <a:spLocks noGrp="1"/>
          </p:cNvSpPr>
          <p:nvPr>
            <p:ph type="body" sz="quarter" idx="56" hasCustomPrompt="1"/>
          </p:nvPr>
        </p:nvSpPr>
        <p:spPr>
          <a:xfrm>
            <a:off x="334963"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57" name="Text Placeholder 30"/>
          <p:cNvSpPr>
            <a:spLocks noGrp="1"/>
          </p:cNvSpPr>
          <p:nvPr>
            <p:ph type="body" sz="quarter" idx="57" hasCustomPrompt="1"/>
          </p:nvPr>
        </p:nvSpPr>
        <p:spPr>
          <a:xfrm>
            <a:off x="367073"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58" name="Text Placeholder 30"/>
          <p:cNvSpPr>
            <a:spLocks noGrp="1"/>
          </p:cNvSpPr>
          <p:nvPr>
            <p:ph type="body" sz="quarter" idx="58" hasCustomPrompt="1"/>
          </p:nvPr>
        </p:nvSpPr>
        <p:spPr>
          <a:xfrm>
            <a:off x="334963"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59" name="Text Placeholder 30"/>
          <p:cNvSpPr>
            <a:spLocks noGrp="1"/>
          </p:cNvSpPr>
          <p:nvPr>
            <p:ph type="body" sz="quarter" idx="59" hasCustomPrompt="1"/>
          </p:nvPr>
        </p:nvSpPr>
        <p:spPr>
          <a:xfrm>
            <a:off x="367073"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0" name="Text Placeholder 30"/>
          <p:cNvSpPr>
            <a:spLocks noGrp="1"/>
          </p:cNvSpPr>
          <p:nvPr>
            <p:ph type="body" sz="quarter" idx="60" hasCustomPrompt="1"/>
          </p:nvPr>
        </p:nvSpPr>
        <p:spPr>
          <a:xfrm>
            <a:off x="3325589"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1" name="Text Placeholder 30"/>
          <p:cNvSpPr>
            <a:spLocks noGrp="1"/>
          </p:cNvSpPr>
          <p:nvPr>
            <p:ph type="body" sz="quarter" idx="61" hasCustomPrompt="1"/>
          </p:nvPr>
        </p:nvSpPr>
        <p:spPr>
          <a:xfrm>
            <a:off x="3357699"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2" name="Text Placeholder 30"/>
          <p:cNvSpPr>
            <a:spLocks noGrp="1"/>
          </p:cNvSpPr>
          <p:nvPr>
            <p:ph type="body" sz="quarter" idx="62" hasCustomPrompt="1"/>
          </p:nvPr>
        </p:nvSpPr>
        <p:spPr>
          <a:xfrm>
            <a:off x="3325589"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3" name="Text Placeholder 30"/>
          <p:cNvSpPr>
            <a:spLocks noGrp="1"/>
          </p:cNvSpPr>
          <p:nvPr>
            <p:ph type="body" sz="quarter" idx="63" hasCustomPrompt="1"/>
          </p:nvPr>
        </p:nvSpPr>
        <p:spPr>
          <a:xfrm>
            <a:off x="3357699"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4" name="Text Placeholder 30"/>
          <p:cNvSpPr>
            <a:spLocks noGrp="1"/>
          </p:cNvSpPr>
          <p:nvPr>
            <p:ph type="body" sz="quarter" idx="64" hasCustomPrompt="1"/>
          </p:nvPr>
        </p:nvSpPr>
        <p:spPr>
          <a:xfrm>
            <a:off x="6326410"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5" name="Text Placeholder 30"/>
          <p:cNvSpPr>
            <a:spLocks noGrp="1"/>
          </p:cNvSpPr>
          <p:nvPr>
            <p:ph type="body" sz="quarter" idx="65" hasCustomPrompt="1"/>
          </p:nvPr>
        </p:nvSpPr>
        <p:spPr>
          <a:xfrm>
            <a:off x="6358520"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6" name="Text Placeholder 30"/>
          <p:cNvSpPr>
            <a:spLocks noGrp="1"/>
          </p:cNvSpPr>
          <p:nvPr>
            <p:ph type="body" sz="quarter" idx="66" hasCustomPrompt="1"/>
          </p:nvPr>
        </p:nvSpPr>
        <p:spPr>
          <a:xfrm>
            <a:off x="6326410"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7" name="Text Placeholder 30"/>
          <p:cNvSpPr>
            <a:spLocks noGrp="1"/>
          </p:cNvSpPr>
          <p:nvPr>
            <p:ph type="body" sz="quarter" idx="67" hasCustomPrompt="1"/>
          </p:nvPr>
        </p:nvSpPr>
        <p:spPr>
          <a:xfrm>
            <a:off x="6358520"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8" name="Text Placeholder 30"/>
          <p:cNvSpPr>
            <a:spLocks noGrp="1"/>
          </p:cNvSpPr>
          <p:nvPr>
            <p:ph type="body" sz="quarter" idx="68" hasCustomPrompt="1"/>
          </p:nvPr>
        </p:nvSpPr>
        <p:spPr>
          <a:xfrm>
            <a:off x="9317036"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9" name="Text Placeholder 30"/>
          <p:cNvSpPr>
            <a:spLocks noGrp="1"/>
          </p:cNvSpPr>
          <p:nvPr>
            <p:ph type="body" sz="quarter" idx="69" hasCustomPrompt="1"/>
          </p:nvPr>
        </p:nvSpPr>
        <p:spPr>
          <a:xfrm>
            <a:off x="9349146"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70" name="Text Placeholder 30"/>
          <p:cNvSpPr>
            <a:spLocks noGrp="1"/>
          </p:cNvSpPr>
          <p:nvPr>
            <p:ph type="body" sz="quarter" idx="70" hasCustomPrompt="1"/>
          </p:nvPr>
        </p:nvSpPr>
        <p:spPr>
          <a:xfrm>
            <a:off x="9317036"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71" name="Text Placeholder 30"/>
          <p:cNvSpPr>
            <a:spLocks noGrp="1"/>
          </p:cNvSpPr>
          <p:nvPr>
            <p:ph type="body" sz="quarter" idx="71" hasCustomPrompt="1"/>
          </p:nvPr>
        </p:nvSpPr>
        <p:spPr>
          <a:xfrm>
            <a:off x="9349146"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21"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Diagram and labels">
    <p:spTree>
      <p:nvGrpSpPr>
        <p:cNvPr id="1" name=""/>
        <p:cNvGrpSpPr/>
        <p:nvPr/>
      </p:nvGrpSpPr>
      <p:grpSpPr>
        <a:xfrm>
          <a:off x="0" y="0"/>
          <a:ext cx="0" cy="0"/>
          <a:chOff x="0" y="0"/>
          <a:chExt cx="0" cy="0"/>
        </a:xfrm>
      </p:grpSpPr>
      <p:sp>
        <p:nvSpPr>
          <p:cNvPr id="3" name="Content Placeholder 2"/>
          <p:cNvSpPr>
            <a:spLocks noGrp="1"/>
          </p:cNvSpPr>
          <p:nvPr>
            <p:ph sz="quarter" idx="20"/>
          </p:nvPr>
        </p:nvSpPr>
        <p:spPr>
          <a:xfrm>
            <a:off x="3095625" y="1828800"/>
            <a:ext cx="6000750" cy="4273550"/>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5" name="Slide Number Placeholder 4"/>
          <p:cNvSpPr>
            <a:spLocks noGrp="1"/>
          </p:cNvSpPr>
          <p:nvPr>
            <p:ph type="sldNum" sz="quarter" idx="12"/>
          </p:nvPr>
        </p:nvSpPr>
        <p:spPr/>
        <p:txBody>
          <a:bodyPr/>
          <a:lstStyle/>
          <a:p>
            <a:fld id="{A852531D-B541-4B6C-B34D-D17A31B6CE2E}" type="slidenum">
              <a:rPr lang="en-IN" smtClean="0"/>
            </a:fld>
            <a:endParaRPr lang="en-IN"/>
          </a:p>
        </p:txBody>
      </p:sp>
      <p:sp>
        <p:nvSpPr>
          <p:cNvPr id="39" name="Title 1"/>
          <p:cNvSpPr>
            <a:spLocks noGrp="1"/>
          </p:cNvSpPr>
          <p:nvPr>
            <p:ph type="title" hasCustomPrompt="1"/>
          </p:nvPr>
        </p:nvSpPr>
        <p:spPr>
          <a:xfrm>
            <a:off x="334963" y="466091"/>
            <a:ext cx="6888798" cy="1004569"/>
          </a:xfrm>
        </p:spPr>
        <p:txBody>
          <a:bodyPr anchor="b">
            <a:normAutofit/>
          </a:bodyPr>
          <a:lstStyle>
            <a:lvl1pPr>
              <a:defRPr sz="2800">
                <a:solidFill>
                  <a:schemeClr val="tx2"/>
                </a:solidFill>
              </a:defRPr>
            </a:lvl1pPr>
          </a:lstStyle>
          <a:p>
            <a:r>
              <a:rPr lang="en-US" dirty="0"/>
              <a:t>This is a title. Please try to keep this short</a:t>
            </a:r>
            <a:endParaRPr lang="en-IN" dirty="0"/>
          </a:p>
        </p:txBody>
      </p:sp>
      <p:sp>
        <p:nvSpPr>
          <p:cNvPr id="40" name="Rectangle 39"/>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12" name="Text Placeholder 30"/>
          <p:cNvSpPr>
            <a:spLocks noGrp="1"/>
          </p:cNvSpPr>
          <p:nvPr>
            <p:ph type="body" sz="quarter" idx="56" hasCustomPrompt="1"/>
          </p:nvPr>
        </p:nvSpPr>
        <p:spPr>
          <a:xfrm>
            <a:off x="1133843" y="2372811"/>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3" name="Text Placeholder 30"/>
          <p:cNvSpPr>
            <a:spLocks noGrp="1"/>
          </p:cNvSpPr>
          <p:nvPr>
            <p:ph type="body" sz="quarter" idx="57" hasCustomPrompt="1"/>
          </p:nvPr>
        </p:nvSpPr>
        <p:spPr>
          <a:xfrm>
            <a:off x="334963" y="3675968"/>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4" name="Text Placeholder 30"/>
          <p:cNvSpPr>
            <a:spLocks noGrp="1"/>
          </p:cNvSpPr>
          <p:nvPr>
            <p:ph type="body" sz="quarter" idx="58" hasCustomPrompt="1"/>
          </p:nvPr>
        </p:nvSpPr>
        <p:spPr>
          <a:xfrm>
            <a:off x="1133843" y="4925648"/>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5" name="Text Placeholder 30"/>
          <p:cNvSpPr>
            <a:spLocks noGrp="1"/>
          </p:cNvSpPr>
          <p:nvPr>
            <p:ph type="body" sz="quarter" idx="59" hasCustomPrompt="1"/>
          </p:nvPr>
        </p:nvSpPr>
        <p:spPr>
          <a:xfrm>
            <a:off x="8869680" y="2372811"/>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6" name="Text Placeholder 30"/>
          <p:cNvSpPr>
            <a:spLocks noGrp="1"/>
          </p:cNvSpPr>
          <p:nvPr>
            <p:ph type="body" sz="quarter" idx="60" hasCustomPrompt="1"/>
          </p:nvPr>
        </p:nvSpPr>
        <p:spPr>
          <a:xfrm>
            <a:off x="9668560" y="3675968"/>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7" name="Text Placeholder 30"/>
          <p:cNvSpPr>
            <a:spLocks noGrp="1"/>
          </p:cNvSpPr>
          <p:nvPr>
            <p:ph type="body" sz="quarter" idx="61" hasCustomPrompt="1"/>
          </p:nvPr>
        </p:nvSpPr>
        <p:spPr>
          <a:xfrm>
            <a:off x="8869680" y="4925648"/>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4" name="Text Placeholder 3"/>
          <p:cNvSpPr>
            <a:spLocks noGrp="1"/>
          </p:cNvSpPr>
          <p:nvPr>
            <p:ph type="body" sz="half" idx="2" hasCustomPrompt="1"/>
          </p:nvPr>
        </p:nvSpPr>
        <p:spPr>
          <a:xfrm>
            <a:off x="334963" y="1709530"/>
            <a:ext cx="7886648" cy="4783345"/>
          </a:xfrm>
        </p:spPr>
        <p:txBody>
          <a:bodyPr>
            <a:normAutofit/>
          </a:bodyPr>
          <a:lstStyle>
            <a:lvl1pPr marL="285750" indent="-285750">
              <a:buFont typeface="Wingdings" panose="05000000000000000000" pitchFamily="2" charset="2"/>
              <a:buChar char="§"/>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Just right click on the image and select change picture.</a:t>
            </a:r>
            <a:endParaRPr lang="en-US" dirty="0"/>
          </a:p>
          <a:p>
            <a:pPr lvl="0"/>
            <a:r>
              <a:rPr lang="en-US" dirty="0"/>
              <a:t>Try to use images with transparent backgrounds</a:t>
            </a:r>
            <a:endParaRPr lang="en-US" dirty="0"/>
          </a:p>
          <a:p>
            <a:pPr lvl="0"/>
            <a:r>
              <a:rPr lang="en-US" dirty="0"/>
              <a:t>You can use bullet points for this purpose</a:t>
            </a:r>
            <a:endParaRPr lang="en-US" dirty="0"/>
          </a:p>
          <a:p>
            <a:pPr lvl="0"/>
            <a:endParaRPr lang="en-US" dirty="0"/>
          </a:p>
        </p:txBody>
      </p:sp>
      <p:sp>
        <p:nvSpPr>
          <p:cNvPr id="15" name="Title 1"/>
          <p:cNvSpPr>
            <a:spLocks noGrp="1"/>
          </p:cNvSpPr>
          <p:nvPr>
            <p:ph type="title" hasCustomPrompt="1"/>
          </p:nvPr>
        </p:nvSpPr>
        <p:spPr>
          <a:xfrm>
            <a:off x="334963" y="466091"/>
            <a:ext cx="6655117" cy="1004569"/>
          </a:xfrm>
        </p:spPr>
        <p:txBody>
          <a:bodyPr anchor="ctr">
            <a:normAutofit/>
          </a:bodyPr>
          <a:lstStyle>
            <a:lvl1pPr>
              <a:defRPr sz="2800">
                <a:solidFill>
                  <a:schemeClr val="tx2"/>
                </a:solidFill>
              </a:defRPr>
            </a:lvl1pPr>
          </a:lstStyle>
          <a:p>
            <a:r>
              <a:rPr lang="en-US" dirty="0"/>
              <a:t>This is a title. Please try to keep this short</a:t>
            </a:r>
            <a:endParaRPr lang="en-IN" dirty="0"/>
          </a:p>
        </p:txBody>
      </p:sp>
      <p:sp>
        <p:nvSpPr>
          <p:cNvPr id="17" name="Rectangle 16"/>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3" name="Content Placeholder 2"/>
          <p:cNvSpPr>
            <a:spLocks noGrp="1"/>
          </p:cNvSpPr>
          <p:nvPr>
            <p:ph sz="quarter" idx="14"/>
          </p:nvPr>
        </p:nvSpPr>
        <p:spPr>
          <a:xfrm>
            <a:off x="8572500" y="2509239"/>
            <a:ext cx="3284538" cy="2733675"/>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8"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hank you pag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34964" y="2433592"/>
            <a:ext cx="11522074" cy="2699278"/>
          </a:xfrm>
        </p:spPr>
        <p:txBody>
          <a:bodyPr anchor="b">
            <a:noAutofit/>
          </a:bodyPr>
          <a:lstStyle>
            <a:lvl1pPr algn="ctr">
              <a:lnSpc>
                <a:spcPts val="9000"/>
              </a:lnSpc>
              <a:spcBef>
                <a:spcPts val="0"/>
              </a:spcBef>
              <a:defRPr sz="11500">
                <a:solidFill>
                  <a:schemeClr val="tx2"/>
                </a:solidFill>
              </a:defRPr>
            </a:lvl1pPr>
          </a:lstStyle>
          <a:p>
            <a:r>
              <a:rPr lang="en-US" dirty="0"/>
              <a:t>Type ending message</a:t>
            </a:r>
            <a:endParaRPr lang="en-IN" dirty="0"/>
          </a:p>
        </p:txBody>
      </p:sp>
      <p:sp>
        <p:nvSpPr>
          <p:cNvPr id="6" name="Slide Number Placeholder 5"/>
          <p:cNvSpPr>
            <a:spLocks noGrp="1"/>
          </p:cNvSpPr>
          <p:nvPr>
            <p:ph type="sldNum" sz="quarter" idx="12"/>
          </p:nvPr>
        </p:nvSpPr>
        <p:spPr/>
        <p:txBody>
          <a:bodyPr/>
          <a:lstStyle/>
          <a:p>
            <a:fld id="{A852531D-B541-4B6C-B34D-D17A31B6CE2E}" type="slidenum">
              <a:rPr lang="en-IN" smtClean="0"/>
            </a:fld>
            <a:endParaRPr lang="en-IN"/>
          </a:p>
        </p:txBody>
      </p:sp>
      <p:pic>
        <p:nvPicPr>
          <p:cNvPr id="21" name="Graphic 20"/>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171502" y="591984"/>
            <a:ext cx="1848995" cy="1525745"/>
          </a:xfrm>
          <a:prstGeom prst="rect">
            <a:avLst/>
          </a:prstGeom>
        </p:spPr>
      </p:pic>
      <p:sp>
        <p:nvSpPr>
          <p:cNvPr id="22" name="Rectangle 21"/>
          <p:cNvSpPr/>
          <p:nvPr userDrawn="1"/>
        </p:nvSpPr>
        <p:spPr>
          <a:xfrm>
            <a:off x="7928646" y="260350"/>
            <a:ext cx="4263353" cy="897118"/>
          </a:xfrm>
          <a:prstGeom prst="rect">
            <a:avLst/>
          </a:prstGeom>
          <a:solidFill>
            <a:schemeClr val="bg1"/>
          </a:solidFill>
          <a:ln>
            <a:noFill/>
          </a:ln>
          <a:effectLst>
            <a:outerShdw blurRad="711200" dir="4320000" sx="99000" sy="99000" algn="t" rotWithShape="0">
              <a:schemeClr val="tx1">
                <a:lumMod val="60000"/>
                <a:lumOff val="40000"/>
                <a:alpha val="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200" dirty="0">
              <a:solidFill>
                <a:schemeClr val="tx2"/>
              </a:solidFill>
            </a:endParaRPr>
          </a:p>
        </p:txBody>
      </p:sp>
      <p:sp>
        <p:nvSpPr>
          <p:cNvPr id="25" name="TextBox 24"/>
          <p:cNvSpPr txBox="1"/>
          <p:nvPr userDrawn="1"/>
        </p:nvSpPr>
        <p:spPr>
          <a:xfrm>
            <a:off x="4943059" y="5627520"/>
            <a:ext cx="2305878" cy="475478"/>
          </a:xfrm>
          <a:prstGeom prst="rect">
            <a:avLst/>
          </a:prstGeom>
          <a:noFill/>
          <a:ln>
            <a:noFill/>
          </a:ln>
          <a:effectLst>
            <a:outerShdw blurRad="241300" dist="50800" dir="5400000" algn="ctr" rotWithShape="0">
              <a:srgbClr val="000000">
                <a:alpha val="13000"/>
              </a:srgbClr>
            </a:outerShdw>
          </a:effectLst>
        </p:spPr>
        <p:txBody>
          <a:bodyPr wrap="square" lIns="144000" tIns="144000" rIns="144000" bIns="144000" rtlCol="0">
            <a:spAutoFit/>
          </a:bodyPr>
          <a:lstStyle/>
          <a:p>
            <a:pPr algn="ctr"/>
            <a:r>
              <a:rPr lang="en-US" sz="1200" b="0" dirty="0"/>
              <a:t>ginesys.in</a:t>
            </a:r>
            <a:endParaRPr lang="en-IN" sz="1200" b="0" dirty="0"/>
          </a:p>
        </p:txBody>
      </p:sp>
      <p:sp>
        <p:nvSpPr>
          <p:cNvPr id="26" name="Rectangle 25"/>
          <p:cNvSpPr/>
          <p:nvPr userDrawn="1"/>
        </p:nvSpPr>
        <p:spPr>
          <a:xfrm rot="10800000" flipV="1">
            <a:off x="5593715" y="6220296"/>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1" y="1"/>
            <a:ext cx="12192000" cy="251739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ctrTitle" hasCustomPrompt="1"/>
          </p:nvPr>
        </p:nvSpPr>
        <p:spPr>
          <a:xfrm>
            <a:off x="334962" y="2517393"/>
            <a:ext cx="11522075" cy="1905137"/>
          </a:xfrm>
        </p:spPr>
        <p:txBody>
          <a:bodyPr anchor="b">
            <a:normAutofit/>
          </a:bodyPr>
          <a:lstStyle>
            <a:lvl1pPr algn="ctr">
              <a:defRPr sz="6000">
                <a:solidFill>
                  <a:schemeClr val="tx2"/>
                </a:solidFill>
              </a:defRPr>
            </a:lvl1pPr>
          </a:lstStyle>
          <a:p>
            <a:r>
              <a:rPr lang="en-US" dirty="0"/>
              <a:t>Use this for the title slide</a:t>
            </a:r>
            <a:endParaRPr lang="en-IN" dirty="0"/>
          </a:p>
        </p:txBody>
      </p:sp>
      <p:sp>
        <p:nvSpPr>
          <p:cNvPr id="3" name="Subtitle 2"/>
          <p:cNvSpPr>
            <a:spLocks noGrp="1"/>
          </p:cNvSpPr>
          <p:nvPr>
            <p:ph type="subTitle" idx="1" hasCustomPrompt="1"/>
          </p:nvPr>
        </p:nvSpPr>
        <p:spPr>
          <a:xfrm>
            <a:off x="334963" y="4660216"/>
            <a:ext cx="11522075" cy="826183"/>
          </a:xfrm>
        </p:spPr>
        <p:txBody>
          <a:bodyPr>
            <a:normAutofit/>
          </a:bodyPr>
          <a:lstStyle>
            <a:lvl1pPr marL="0" indent="0" algn="ctr">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Type in the subtitle here. Try to use this for a longer description for the following section.</a:t>
            </a:r>
            <a:endParaRPr lang="en-IN" dirty="0"/>
          </a:p>
        </p:txBody>
      </p:sp>
      <p:sp>
        <p:nvSpPr>
          <p:cNvPr id="10" name="Rectangle 9"/>
          <p:cNvSpPr/>
          <p:nvPr userDrawn="1"/>
        </p:nvSpPr>
        <p:spPr>
          <a:xfrm>
            <a:off x="4361723" y="5728067"/>
            <a:ext cx="3468552"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pic>
        <p:nvPicPr>
          <p:cNvPr id="11" name="Graphic 10"/>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195359" y="651617"/>
            <a:ext cx="1801280" cy="1486371"/>
          </a:xfrm>
          <a:prstGeom prst="rect">
            <a:avLst/>
          </a:prstGeom>
        </p:spPr>
      </p:pic>
      <p:sp>
        <p:nvSpPr>
          <p:cNvPr id="8"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Section Header ">
    <p:spTree>
      <p:nvGrpSpPr>
        <p:cNvPr id="1" name=""/>
        <p:cNvGrpSpPr/>
        <p:nvPr/>
      </p:nvGrpSpPr>
      <p:grpSpPr>
        <a:xfrm>
          <a:off x="0" y="0"/>
          <a:ext cx="0" cy="0"/>
          <a:chOff x="0" y="0"/>
          <a:chExt cx="0" cy="0"/>
        </a:xfrm>
      </p:grpSpPr>
      <p:sp>
        <p:nvSpPr>
          <p:cNvPr id="9" name="Rectangle 8"/>
          <p:cNvSpPr/>
          <p:nvPr userDrawn="1"/>
        </p:nvSpPr>
        <p:spPr>
          <a:xfrm>
            <a:off x="8968154" y="1171002"/>
            <a:ext cx="3223845" cy="416356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ctrTitle" hasCustomPrompt="1"/>
          </p:nvPr>
        </p:nvSpPr>
        <p:spPr>
          <a:xfrm>
            <a:off x="334964" y="1171001"/>
            <a:ext cx="8325460" cy="2387600"/>
          </a:xfrm>
        </p:spPr>
        <p:txBody>
          <a:bodyPr anchor="b">
            <a:normAutofit/>
          </a:bodyPr>
          <a:lstStyle>
            <a:lvl1pPr algn="l">
              <a:lnSpc>
                <a:spcPct val="90000"/>
              </a:lnSpc>
              <a:defRPr sz="6000">
                <a:solidFill>
                  <a:schemeClr val="tx2"/>
                </a:solidFill>
              </a:defRPr>
            </a:lvl1pPr>
          </a:lstStyle>
          <a:p>
            <a:r>
              <a:rPr lang="en-US" dirty="0"/>
              <a:t>Use this for the section header slides</a:t>
            </a:r>
            <a:endParaRPr lang="en-IN" dirty="0"/>
          </a:p>
        </p:txBody>
      </p:sp>
      <p:sp>
        <p:nvSpPr>
          <p:cNvPr id="3" name="Subtitle 2"/>
          <p:cNvSpPr>
            <a:spLocks noGrp="1"/>
          </p:cNvSpPr>
          <p:nvPr>
            <p:ph type="subTitle" idx="1" hasCustomPrompt="1"/>
          </p:nvPr>
        </p:nvSpPr>
        <p:spPr>
          <a:xfrm>
            <a:off x="334963" y="3794760"/>
            <a:ext cx="6443906" cy="1511678"/>
          </a:xfrm>
        </p:spPr>
        <p:txBody>
          <a:bodyPr>
            <a:normAutofit/>
          </a:bodyPr>
          <a:lstStyle>
            <a:lvl1pPr marL="0" indent="0" algn="l">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Type in the subtitle here. Try to use this for a longer description for the following section</a:t>
            </a:r>
            <a:endParaRPr lang="en-IN" dirty="0"/>
          </a:p>
        </p:txBody>
      </p:sp>
      <p:sp>
        <p:nvSpPr>
          <p:cNvPr id="5" name="Text Placeholder 4"/>
          <p:cNvSpPr>
            <a:spLocks noGrp="1"/>
          </p:cNvSpPr>
          <p:nvPr>
            <p:ph type="body" sz="quarter" idx="13" hasCustomPrompt="1"/>
          </p:nvPr>
        </p:nvSpPr>
        <p:spPr>
          <a:xfrm>
            <a:off x="9113838" y="3794760"/>
            <a:ext cx="2743200" cy="1381102"/>
          </a:xfrm>
        </p:spPr>
        <p:txBody>
          <a:bodyPr>
            <a:normAutofit/>
          </a:bodyPr>
          <a:lstStyle>
            <a:lvl1pPr>
              <a:defRPr sz="1000">
                <a:solidFill>
                  <a:schemeClr val="bg2">
                    <a:lumMod val="50000"/>
                  </a:schemeClr>
                </a:solidFill>
              </a:defRPr>
            </a:lvl1pPr>
          </a:lstStyle>
          <a:p>
            <a:pPr lvl="0"/>
            <a:r>
              <a:rPr lang="en-US" dirty="0"/>
              <a:t>Section Content</a:t>
            </a:r>
            <a:endParaRPr lang="en-US" dirty="0"/>
          </a:p>
          <a:p>
            <a:pPr lvl="0"/>
            <a:r>
              <a:rPr lang="en-US" dirty="0"/>
              <a:t>Optional</a:t>
            </a:r>
            <a:endParaRPr lang="en-US" dirty="0"/>
          </a:p>
          <a:p>
            <a:pPr lvl="0"/>
            <a:r>
              <a:rPr lang="en-IN" dirty="0"/>
              <a:t>Fill up only if needed</a:t>
            </a:r>
            <a:endParaRPr lang="en-IN" dirty="0"/>
          </a:p>
        </p:txBody>
      </p:sp>
      <p:sp>
        <p:nvSpPr>
          <p:cNvPr id="11" name="Text Placeholder 4"/>
          <p:cNvSpPr>
            <a:spLocks noGrp="1"/>
          </p:cNvSpPr>
          <p:nvPr>
            <p:ph type="body" sz="quarter" idx="14" hasCustomPrompt="1"/>
          </p:nvPr>
        </p:nvSpPr>
        <p:spPr>
          <a:xfrm>
            <a:off x="9113838" y="3063240"/>
            <a:ext cx="2743200" cy="571078"/>
          </a:xfrm>
        </p:spPr>
        <p:txBody>
          <a:bodyPr anchor="b">
            <a:normAutofit/>
          </a:bodyPr>
          <a:lstStyle>
            <a:lvl1pPr marL="0" indent="0">
              <a:buNone/>
              <a:defRPr sz="1200">
                <a:solidFill>
                  <a:schemeClr val="tx1">
                    <a:lumMod val="60000"/>
                    <a:lumOff val="40000"/>
                  </a:schemeClr>
                </a:solidFill>
                <a:latin typeface="+mj-lt"/>
              </a:defRPr>
            </a:lvl1pPr>
          </a:lstStyle>
          <a:p>
            <a:pPr lvl="0"/>
            <a:r>
              <a:rPr lang="en-US" dirty="0"/>
              <a:t>Type a Heading like “Content”</a:t>
            </a:r>
            <a:endParaRPr lang="en-IN" dirty="0"/>
          </a:p>
        </p:txBody>
      </p:sp>
      <p:sp>
        <p:nvSpPr>
          <p:cNvPr id="12" name="Rectangle 11"/>
          <p:cNvSpPr/>
          <p:nvPr userDrawn="1"/>
        </p:nvSpPr>
        <p:spPr>
          <a:xfrm>
            <a:off x="334963" y="5334568"/>
            <a:ext cx="3468552"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10"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Primary Content">
    <p:spTree>
      <p:nvGrpSpPr>
        <p:cNvPr id="1" name=""/>
        <p:cNvGrpSpPr/>
        <p:nvPr/>
      </p:nvGrpSpPr>
      <p:grpSpPr>
        <a:xfrm>
          <a:off x="0" y="0"/>
          <a:ext cx="0" cy="0"/>
          <a:chOff x="0" y="0"/>
          <a:chExt cx="0" cy="0"/>
        </a:xfrm>
      </p:grpSpPr>
      <p:sp>
        <p:nvSpPr>
          <p:cNvPr id="13" name="Text Placeholder 12"/>
          <p:cNvSpPr>
            <a:spLocks noGrp="1"/>
          </p:cNvSpPr>
          <p:nvPr>
            <p:ph type="body" sz="quarter" idx="14" hasCustomPrompt="1"/>
          </p:nvPr>
        </p:nvSpPr>
        <p:spPr>
          <a:xfrm>
            <a:off x="334963" y="5937250"/>
            <a:ext cx="11522075" cy="463550"/>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14" name="Title 1"/>
          <p:cNvSpPr>
            <a:spLocks noGrp="1"/>
          </p:cNvSpPr>
          <p:nvPr>
            <p:ph type="title" hasCustomPrompt="1"/>
          </p:nvPr>
        </p:nvSpPr>
        <p:spPr>
          <a:xfrm>
            <a:off x="334963" y="466091"/>
            <a:ext cx="6888798" cy="1004569"/>
          </a:xfrm>
        </p:spPr>
        <p:txBody>
          <a:bodyPr anchor="ctr">
            <a:normAutofit/>
          </a:bodyPr>
          <a:lstStyle>
            <a:lvl1pPr>
              <a:defRPr sz="2800">
                <a:solidFill>
                  <a:schemeClr val="tx2"/>
                </a:solidFill>
              </a:defRPr>
            </a:lvl1pPr>
          </a:lstStyle>
          <a:p>
            <a:r>
              <a:rPr lang="en-US" dirty="0"/>
              <a:t>This is a title. Please try to keep this short</a:t>
            </a:r>
            <a:endParaRPr lang="en-IN" dirty="0"/>
          </a:p>
        </p:txBody>
      </p:sp>
      <p:sp>
        <p:nvSpPr>
          <p:cNvPr id="16" name="Rectangle 15"/>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7" name="Content Placeholder 6"/>
          <p:cNvSpPr>
            <a:spLocks noGrp="1"/>
          </p:cNvSpPr>
          <p:nvPr>
            <p:ph sz="quarter" idx="15"/>
          </p:nvPr>
        </p:nvSpPr>
        <p:spPr>
          <a:xfrm>
            <a:off x="334963" y="1667508"/>
            <a:ext cx="11522075" cy="4072891"/>
          </a:xfrm>
        </p:spPr>
        <p:txBody>
          <a:bodyPr/>
          <a:lstStyle>
            <a:lvl1pPr>
              <a:defRPr sz="1600"/>
            </a:lvl1p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IN" dirty="0"/>
          </a:p>
        </p:txBody>
      </p:sp>
      <p:sp>
        <p:nvSpPr>
          <p:cNvPr id="8"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Content and Description">
    <p:spTree>
      <p:nvGrpSpPr>
        <p:cNvPr id="1" name=""/>
        <p:cNvGrpSpPr/>
        <p:nvPr/>
      </p:nvGrpSpPr>
      <p:grpSpPr>
        <a:xfrm>
          <a:off x="0" y="0"/>
          <a:ext cx="0" cy="0"/>
          <a:chOff x="0" y="0"/>
          <a:chExt cx="0" cy="0"/>
        </a:xfrm>
      </p:grpSpPr>
      <p:sp>
        <p:nvSpPr>
          <p:cNvPr id="8" name="Rectangle 7"/>
          <p:cNvSpPr/>
          <p:nvPr userDrawn="1"/>
        </p:nvSpPr>
        <p:spPr>
          <a:xfrm>
            <a:off x="0" y="0"/>
            <a:ext cx="452761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 name="Title 1"/>
          <p:cNvSpPr>
            <a:spLocks noGrp="1"/>
          </p:cNvSpPr>
          <p:nvPr>
            <p:ph type="title" hasCustomPrompt="1"/>
          </p:nvPr>
        </p:nvSpPr>
        <p:spPr>
          <a:xfrm>
            <a:off x="354829" y="563460"/>
            <a:ext cx="3932237" cy="1215643"/>
          </a:xfrm>
        </p:spPr>
        <p:txBody>
          <a:bodyPr anchor="ctr">
            <a:normAutofit/>
          </a:bodyPr>
          <a:lstStyle>
            <a:lvl1pPr>
              <a:defRPr sz="2800">
                <a:solidFill>
                  <a:schemeClr val="tx2"/>
                </a:solidFill>
              </a:defRPr>
            </a:lvl1pPr>
          </a:lstStyle>
          <a:p>
            <a:r>
              <a:rPr lang="en-US" dirty="0" err="1"/>
              <a:t>Content+Text</a:t>
            </a:r>
            <a:endParaRPr lang="en-IN" dirty="0"/>
          </a:p>
        </p:txBody>
      </p:sp>
      <p:sp>
        <p:nvSpPr>
          <p:cNvPr id="4" name="Text Placeholder 3"/>
          <p:cNvSpPr>
            <a:spLocks noGrp="1"/>
          </p:cNvSpPr>
          <p:nvPr>
            <p:ph type="body" sz="half" idx="2" hasCustomPrompt="1"/>
          </p:nvPr>
        </p:nvSpPr>
        <p:spPr>
          <a:xfrm>
            <a:off x="354829" y="2039454"/>
            <a:ext cx="3932237" cy="4558195"/>
          </a:xfrm>
        </p:spPr>
        <p:txBody>
          <a:bodyPr/>
          <a:lstStyle>
            <a:lvl1pPr marL="285750" indent="-285750">
              <a:buFont typeface="Wingdings" panose="05000000000000000000" pitchFamily="2" charset="2"/>
              <a:buChar char="§"/>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on the icons to add the content you want to</a:t>
            </a:r>
            <a:endParaRPr lang="en-US" dirty="0"/>
          </a:p>
          <a:p>
            <a:pPr lvl="0"/>
            <a:r>
              <a:rPr lang="en-US" dirty="0"/>
              <a:t>Use this to enter the description</a:t>
            </a:r>
            <a:endParaRPr lang="en-US" dirty="0"/>
          </a:p>
          <a:p>
            <a:pPr lvl="0"/>
            <a:r>
              <a:rPr lang="en-US" dirty="0"/>
              <a:t>You can use bullet points for this purpose</a:t>
            </a:r>
            <a:endParaRPr lang="en-US" dirty="0"/>
          </a:p>
          <a:p>
            <a:pPr lvl="0"/>
            <a:r>
              <a:rPr lang="en-US" dirty="0"/>
              <a:t>Try to use pictures with lots of white space and transparent backgrounds</a:t>
            </a:r>
            <a:endParaRPr lang="en-US" dirty="0"/>
          </a:p>
          <a:p>
            <a:pPr lvl="0"/>
            <a:endParaRPr lang="en-US" dirty="0"/>
          </a:p>
        </p:txBody>
      </p:sp>
      <p:sp>
        <p:nvSpPr>
          <p:cNvPr id="21" name="Rectangle 20"/>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5" name="Content Placeholder 4"/>
          <p:cNvSpPr>
            <a:spLocks noGrp="1"/>
          </p:cNvSpPr>
          <p:nvPr>
            <p:ph sz="quarter" idx="14"/>
          </p:nvPr>
        </p:nvSpPr>
        <p:spPr>
          <a:xfrm>
            <a:off x="4862513" y="1072663"/>
            <a:ext cx="6994525" cy="4809392"/>
          </a:xfrm>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IN" dirty="0"/>
          </a:p>
        </p:txBody>
      </p:sp>
      <p:sp>
        <p:nvSpPr>
          <p:cNvPr id="10" name="Text Placeholder 12"/>
          <p:cNvSpPr>
            <a:spLocks noGrp="1"/>
          </p:cNvSpPr>
          <p:nvPr>
            <p:ph type="body" sz="quarter" idx="15" hasCustomPrompt="1"/>
          </p:nvPr>
        </p:nvSpPr>
        <p:spPr>
          <a:xfrm>
            <a:off x="4862513" y="6005146"/>
            <a:ext cx="6994525" cy="395654"/>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9"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Content and Description alt">
    <p:spTree>
      <p:nvGrpSpPr>
        <p:cNvPr id="1" name=""/>
        <p:cNvGrpSpPr/>
        <p:nvPr/>
      </p:nvGrpSpPr>
      <p:grpSpPr>
        <a:xfrm>
          <a:off x="0" y="0"/>
          <a:ext cx="0" cy="0"/>
          <a:chOff x="0" y="0"/>
          <a:chExt cx="0" cy="0"/>
        </a:xfrm>
      </p:grpSpPr>
      <p:sp>
        <p:nvSpPr>
          <p:cNvPr id="8" name="Rectangle 7"/>
          <p:cNvSpPr/>
          <p:nvPr userDrawn="1"/>
        </p:nvSpPr>
        <p:spPr>
          <a:xfrm>
            <a:off x="0" y="0"/>
            <a:ext cx="4527612" cy="68580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IN" dirty="0"/>
          </a:p>
        </p:txBody>
      </p:sp>
      <p:sp>
        <p:nvSpPr>
          <p:cNvPr id="2" name="Title 1"/>
          <p:cNvSpPr>
            <a:spLocks noGrp="1"/>
          </p:cNvSpPr>
          <p:nvPr>
            <p:ph type="title" hasCustomPrompt="1"/>
          </p:nvPr>
        </p:nvSpPr>
        <p:spPr>
          <a:xfrm>
            <a:off x="354829" y="563460"/>
            <a:ext cx="3932237" cy="1215643"/>
          </a:xfrm>
        </p:spPr>
        <p:txBody>
          <a:bodyPr anchor="ctr">
            <a:normAutofit/>
          </a:bodyPr>
          <a:lstStyle>
            <a:lvl1pPr>
              <a:defRPr sz="2800">
                <a:solidFill>
                  <a:schemeClr val="accent3">
                    <a:lumMod val="50000"/>
                  </a:schemeClr>
                </a:solidFill>
              </a:defRPr>
            </a:lvl1pPr>
          </a:lstStyle>
          <a:p>
            <a:r>
              <a:rPr lang="en-US" dirty="0" err="1"/>
              <a:t>Content+Text</a:t>
            </a:r>
            <a:endParaRPr lang="en-IN" dirty="0"/>
          </a:p>
        </p:txBody>
      </p:sp>
      <p:sp>
        <p:nvSpPr>
          <p:cNvPr id="4" name="Text Placeholder 3"/>
          <p:cNvSpPr>
            <a:spLocks noGrp="1"/>
          </p:cNvSpPr>
          <p:nvPr>
            <p:ph type="body" sz="half" idx="2" hasCustomPrompt="1"/>
          </p:nvPr>
        </p:nvSpPr>
        <p:spPr>
          <a:xfrm>
            <a:off x="354829" y="2039454"/>
            <a:ext cx="3932237" cy="4558195"/>
          </a:xfrm>
        </p:spPr>
        <p:txBody>
          <a:bodyPr/>
          <a:lstStyle>
            <a:lvl1pPr marL="285750" indent="-285750">
              <a:buClr>
                <a:schemeClr val="accent3">
                  <a:lumMod val="75000"/>
                </a:schemeClr>
              </a:buClr>
              <a:buFont typeface="Wingdings" panose="05000000000000000000" pitchFamily="2" charset="2"/>
              <a:buChar char="§"/>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on the icons to add the content you want to</a:t>
            </a:r>
            <a:endParaRPr lang="en-US" dirty="0"/>
          </a:p>
          <a:p>
            <a:pPr lvl="0"/>
            <a:r>
              <a:rPr lang="en-US" dirty="0"/>
              <a:t>Use this to enter the description</a:t>
            </a:r>
            <a:endParaRPr lang="en-US" dirty="0"/>
          </a:p>
          <a:p>
            <a:pPr lvl="0"/>
            <a:r>
              <a:rPr lang="en-US" dirty="0"/>
              <a:t>You can use bullet points for this purpose</a:t>
            </a:r>
            <a:endParaRPr lang="en-US" dirty="0"/>
          </a:p>
          <a:p>
            <a:pPr lvl="0"/>
            <a:r>
              <a:rPr lang="en-US" dirty="0"/>
              <a:t>Try to use pictures with lots of white space and transparent backgrounds</a:t>
            </a:r>
            <a:endParaRPr lang="en-US" dirty="0"/>
          </a:p>
          <a:p>
            <a:pPr lvl="0"/>
            <a:endParaRPr lang="en-US" dirty="0"/>
          </a:p>
        </p:txBody>
      </p:sp>
      <p:sp>
        <p:nvSpPr>
          <p:cNvPr id="21" name="Rectangle 20"/>
          <p:cNvSpPr/>
          <p:nvPr userDrawn="1"/>
        </p:nvSpPr>
        <p:spPr>
          <a:xfrm rot="10800000" flipV="1">
            <a:off x="431483" y="258871"/>
            <a:ext cx="1004568" cy="45719"/>
          </a:xfrm>
          <a:prstGeom prst="rect">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5" name="Content Placeholder 4"/>
          <p:cNvSpPr>
            <a:spLocks noGrp="1"/>
          </p:cNvSpPr>
          <p:nvPr>
            <p:ph sz="quarter" idx="14"/>
          </p:nvPr>
        </p:nvSpPr>
        <p:spPr>
          <a:xfrm>
            <a:off x="4862513" y="1072663"/>
            <a:ext cx="6994525" cy="4809392"/>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10" name="Text Placeholder 12"/>
          <p:cNvSpPr>
            <a:spLocks noGrp="1"/>
          </p:cNvSpPr>
          <p:nvPr>
            <p:ph type="body" sz="quarter" idx="15" hasCustomPrompt="1"/>
          </p:nvPr>
        </p:nvSpPr>
        <p:spPr>
          <a:xfrm>
            <a:off x="4862513" y="6005146"/>
            <a:ext cx="6994525" cy="395654"/>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9" name="Rectangle 8"/>
          <p:cNvSpPr/>
          <p:nvPr userDrawn="1"/>
        </p:nvSpPr>
        <p:spPr>
          <a:xfrm>
            <a:off x="-1467" y="6489700"/>
            <a:ext cx="4527612" cy="3683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2"/>
              </a:solidFill>
            </a:endParaRPr>
          </a:p>
        </p:txBody>
      </p:sp>
      <p:sp>
        <p:nvSpPr>
          <p:cNvPr id="11"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4" name="Text Placeholder 3"/>
          <p:cNvSpPr>
            <a:spLocks noGrp="1"/>
          </p:cNvSpPr>
          <p:nvPr>
            <p:ph type="body" sz="half" idx="2" hasCustomPrompt="1"/>
          </p:nvPr>
        </p:nvSpPr>
        <p:spPr>
          <a:xfrm>
            <a:off x="334963" y="1709530"/>
            <a:ext cx="7886648" cy="4783345"/>
          </a:xfrm>
        </p:spPr>
        <p:txBody>
          <a:bodyPr>
            <a:normAutofit/>
          </a:bodyPr>
          <a:lstStyle>
            <a:lvl1pPr marL="285750" indent="-285750">
              <a:buFont typeface="Wingdings" panose="05000000000000000000" pitchFamily="2" charset="2"/>
              <a:buChar char="§"/>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Just right click on the image and select change picture.</a:t>
            </a:r>
            <a:endParaRPr lang="en-US" dirty="0"/>
          </a:p>
          <a:p>
            <a:pPr lvl="0"/>
            <a:r>
              <a:rPr lang="en-US" dirty="0"/>
              <a:t>Try to use images with transparent backgrounds</a:t>
            </a:r>
            <a:endParaRPr lang="en-US" dirty="0"/>
          </a:p>
          <a:p>
            <a:pPr lvl="0"/>
            <a:r>
              <a:rPr lang="en-US" dirty="0"/>
              <a:t>You can use bullet points for this purpose</a:t>
            </a:r>
            <a:endParaRPr lang="en-US" dirty="0"/>
          </a:p>
          <a:p>
            <a:pPr lvl="0"/>
            <a:endParaRPr lang="en-US" dirty="0"/>
          </a:p>
        </p:txBody>
      </p:sp>
      <p:sp>
        <p:nvSpPr>
          <p:cNvPr id="15" name="Title 1"/>
          <p:cNvSpPr>
            <a:spLocks noGrp="1"/>
          </p:cNvSpPr>
          <p:nvPr>
            <p:ph type="title" hasCustomPrompt="1"/>
          </p:nvPr>
        </p:nvSpPr>
        <p:spPr>
          <a:xfrm>
            <a:off x="334963" y="466091"/>
            <a:ext cx="6655117" cy="1004569"/>
          </a:xfrm>
        </p:spPr>
        <p:txBody>
          <a:bodyPr anchor="ctr">
            <a:normAutofit/>
          </a:bodyPr>
          <a:lstStyle>
            <a:lvl1pPr>
              <a:defRPr sz="2800">
                <a:solidFill>
                  <a:schemeClr val="tx2"/>
                </a:solidFill>
              </a:defRPr>
            </a:lvl1pPr>
          </a:lstStyle>
          <a:p>
            <a:r>
              <a:rPr lang="en-US" dirty="0"/>
              <a:t>This is a title. Please try to keep this short</a:t>
            </a:r>
            <a:endParaRPr lang="en-IN" dirty="0"/>
          </a:p>
        </p:txBody>
      </p:sp>
      <p:sp>
        <p:nvSpPr>
          <p:cNvPr id="17" name="Rectangle 16"/>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3" name="Content Placeholder 2"/>
          <p:cNvSpPr>
            <a:spLocks noGrp="1"/>
          </p:cNvSpPr>
          <p:nvPr>
            <p:ph sz="quarter" idx="14"/>
          </p:nvPr>
        </p:nvSpPr>
        <p:spPr>
          <a:xfrm>
            <a:off x="8572500" y="2509239"/>
            <a:ext cx="3284538" cy="2733675"/>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8"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Grouped text and content">
    <p:spTree>
      <p:nvGrpSpPr>
        <p:cNvPr id="1" name=""/>
        <p:cNvGrpSpPr/>
        <p:nvPr/>
      </p:nvGrpSpPr>
      <p:grpSpPr>
        <a:xfrm>
          <a:off x="0" y="0"/>
          <a:ext cx="0" cy="0"/>
          <a:chOff x="0" y="0"/>
          <a:chExt cx="0" cy="0"/>
        </a:xfrm>
      </p:grpSpPr>
      <p:sp>
        <p:nvSpPr>
          <p:cNvPr id="49" name="Rectangle 48"/>
          <p:cNvSpPr/>
          <p:nvPr userDrawn="1"/>
        </p:nvSpPr>
        <p:spPr>
          <a:xfrm>
            <a:off x="-1" y="0"/>
            <a:ext cx="6096001"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0" name="Content Placeholder 39"/>
          <p:cNvSpPr>
            <a:spLocks noGrp="1"/>
          </p:cNvSpPr>
          <p:nvPr>
            <p:ph sz="quarter" idx="21" hasCustomPrompt="1"/>
          </p:nvPr>
        </p:nvSpPr>
        <p:spPr>
          <a:xfrm>
            <a:off x="6550022" y="1741488"/>
            <a:ext cx="5307016" cy="4149561"/>
          </a:xfrm>
        </p:spPr>
        <p:txBody>
          <a:bodyPr/>
          <a:lstStyle>
            <a:lvl1pPr>
              <a:defRPr/>
            </a:lvl1pPr>
          </a:lstStyle>
          <a:p>
            <a:pPr lvl="0"/>
            <a:r>
              <a:rPr lang="en-US" dirty="0"/>
              <a:t>Place any content like an image, chart, smart art or table</a:t>
            </a:r>
            <a:endParaRPr lang="en-IN" dirty="0"/>
          </a:p>
        </p:txBody>
      </p:sp>
      <p:sp>
        <p:nvSpPr>
          <p:cNvPr id="43" name="Title 1"/>
          <p:cNvSpPr>
            <a:spLocks noGrp="1"/>
          </p:cNvSpPr>
          <p:nvPr>
            <p:ph type="title" hasCustomPrompt="1"/>
          </p:nvPr>
        </p:nvSpPr>
        <p:spPr>
          <a:xfrm>
            <a:off x="334963" y="466091"/>
            <a:ext cx="5545241" cy="1004569"/>
          </a:xfrm>
        </p:spPr>
        <p:txBody>
          <a:bodyPr anchor="ctr">
            <a:normAutofit/>
          </a:bodyPr>
          <a:lstStyle>
            <a:lvl1pPr>
              <a:defRPr sz="2800">
                <a:solidFill>
                  <a:schemeClr val="tx2"/>
                </a:solidFill>
              </a:defRPr>
            </a:lvl1pPr>
          </a:lstStyle>
          <a:p>
            <a:r>
              <a:rPr lang="en-US" dirty="0"/>
              <a:t>This is a title. Please try to keep this short</a:t>
            </a:r>
            <a:endParaRPr lang="en-IN" dirty="0"/>
          </a:p>
        </p:txBody>
      </p:sp>
      <p:sp>
        <p:nvSpPr>
          <p:cNvPr id="44" name="Rectangle 43"/>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23" name="Text Placeholder 12"/>
          <p:cNvSpPr>
            <a:spLocks noGrp="1"/>
          </p:cNvSpPr>
          <p:nvPr>
            <p:ph type="body" sz="quarter" idx="39" hasCustomPrompt="1"/>
          </p:nvPr>
        </p:nvSpPr>
        <p:spPr>
          <a:xfrm>
            <a:off x="6550022" y="6023112"/>
            <a:ext cx="5307016" cy="377687"/>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34" name="Text Placeholder 30"/>
          <p:cNvSpPr>
            <a:spLocks noGrp="1"/>
          </p:cNvSpPr>
          <p:nvPr>
            <p:ph type="body" sz="quarter" idx="56" hasCustomPrompt="1"/>
          </p:nvPr>
        </p:nvSpPr>
        <p:spPr>
          <a:xfrm>
            <a:off x="334963"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5" name="Text Placeholder 30"/>
          <p:cNvSpPr>
            <a:spLocks noGrp="1"/>
          </p:cNvSpPr>
          <p:nvPr>
            <p:ph type="body" sz="quarter" idx="57" hasCustomPrompt="1"/>
          </p:nvPr>
        </p:nvSpPr>
        <p:spPr>
          <a:xfrm>
            <a:off x="367073"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36" name="Text Placeholder 30"/>
          <p:cNvSpPr>
            <a:spLocks noGrp="1"/>
          </p:cNvSpPr>
          <p:nvPr>
            <p:ph type="body" sz="quarter" idx="58" hasCustomPrompt="1"/>
          </p:nvPr>
        </p:nvSpPr>
        <p:spPr>
          <a:xfrm>
            <a:off x="334963"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7" name="Text Placeholder 30"/>
          <p:cNvSpPr>
            <a:spLocks noGrp="1"/>
          </p:cNvSpPr>
          <p:nvPr>
            <p:ph type="body" sz="quarter" idx="59" hasCustomPrompt="1"/>
          </p:nvPr>
        </p:nvSpPr>
        <p:spPr>
          <a:xfrm>
            <a:off x="367073"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38" name="Text Placeholder 30"/>
          <p:cNvSpPr>
            <a:spLocks noGrp="1"/>
          </p:cNvSpPr>
          <p:nvPr>
            <p:ph type="body" sz="quarter" idx="60" hasCustomPrompt="1"/>
          </p:nvPr>
        </p:nvSpPr>
        <p:spPr>
          <a:xfrm>
            <a:off x="3219458"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9" name="Text Placeholder 30"/>
          <p:cNvSpPr>
            <a:spLocks noGrp="1"/>
          </p:cNvSpPr>
          <p:nvPr>
            <p:ph type="body" sz="quarter" idx="61" hasCustomPrompt="1"/>
          </p:nvPr>
        </p:nvSpPr>
        <p:spPr>
          <a:xfrm>
            <a:off x="3251568"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41" name="Text Placeholder 30"/>
          <p:cNvSpPr>
            <a:spLocks noGrp="1"/>
          </p:cNvSpPr>
          <p:nvPr>
            <p:ph type="body" sz="quarter" idx="62" hasCustomPrompt="1"/>
          </p:nvPr>
        </p:nvSpPr>
        <p:spPr>
          <a:xfrm>
            <a:off x="3219458"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42" name="Text Placeholder 30"/>
          <p:cNvSpPr>
            <a:spLocks noGrp="1"/>
          </p:cNvSpPr>
          <p:nvPr>
            <p:ph type="body" sz="quarter" idx="63" hasCustomPrompt="1"/>
          </p:nvPr>
        </p:nvSpPr>
        <p:spPr>
          <a:xfrm>
            <a:off x="3251568"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16"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Grouped text and content alt">
    <p:spTree>
      <p:nvGrpSpPr>
        <p:cNvPr id="1" name=""/>
        <p:cNvGrpSpPr/>
        <p:nvPr/>
      </p:nvGrpSpPr>
      <p:grpSpPr>
        <a:xfrm>
          <a:off x="0" y="0"/>
          <a:ext cx="0" cy="0"/>
          <a:chOff x="0" y="0"/>
          <a:chExt cx="0" cy="0"/>
        </a:xfrm>
      </p:grpSpPr>
      <p:sp>
        <p:nvSpPr>
          <p:cNvPr id="49" name="Rectangle 48"/>
          <p:cNvSpPr/>
          <p:nvPr userDrawn="1"/>
        </p:nvSpPr>
        <p:spPr>
          <a:xfrm>
            <a:off x="-1" y="0"/>
            <a:ext cx="6192079" cy="68580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IN" dirty="0"/>
          </a:p>
        </p:txBody>
      </p:sp>
      <p:sp>
        <p:nvSpPr>
          <p:cNvPr id="40" name="Content Placeholder 39"/>
          <p:cNvSpPr>
            <a:spLocks noGrp="1"/>
          </p:cNvSpPr>
          <p:nvPr>
            <p:ph sz="quarter" idx="21" hasCustomPrompt="1"/>
          </p:nvPr>
        </p:nvSpPr>
        <p:spPr>
          <a:xfrm>
            <a:off x="6550022" y="1741488"/>
            <a:ext cx="5307016" cy="4149561"/>
          </a:xfrm>
        </p:spPr>
        <p:txBody>
          <a:bodyPr/>
          <a:lstStyle>
            <a:lvl1pPr>
              <a:defRPr/>
            </a:lvl1pPr>
          </a:lstStyle>
          <a:p>
            <a:pPr lvl="0"/>
            <a:r>
              <a:rPr lang="en-US" dirty="0"/>
              <a:t>Place any content like an image, chart, smart art or table</a:t>
            </a:r>
            <a:endParaRPr lang="en-IN" dirty="0"/>
          </a:p>
        </p:txBody>
      </p:sp>
      <p:sp>
        <p:nvSpPr>
          <p:cNvPr id="43" name="Title 1"/>
          <p:cNvSpPr>
            <a:spLocks noGrp="1"/>
          </p:cNvSpPr>
          <p:nvPr>
            <p:ph type="title" hasCustomPrompt="1"/>
          </p:nvPr>
        </p:nvSpPr>
        <p:spPr>
          <a:xfrm>
            <a:off x="334963" y="466091"/>
            <a:ext cx="5545241" cy="1004569"/>
          </a:xfrm>
        </p:spPr>
        <p:txBody>
          <a:bodyPr anchor="ctr">
            <a:normAutofit/>
          </a:bodyPr>
          <a:lstStyle>
            <a:lvl1pPr>
              <a:defRPr sz="2800">
                <a:solidFill>
                  <a:schemeClr val="accent4">
                    <a:lumMod val="50000"/>
                  </a:schemeClr>
                </a:solidFill>
              </a:defRPr>
            </a:lvl1pPr>
          </a:lstStyle>
          <a:p>
            <a:r>
              <a:rPr lang="en-US" dirty="0"/>
              <a:t>This is a title. Please try to keep this short</a:t>
            </a:r>
            <a:endParaRPr lang="en-IN" dirty="0"/>
          </a:p>
        </p:txBody>
      </p:sp>
      <p:sp>
        <p:nvSpPr>
          <p:cNvPr id="44" name="Rectangle 43"/>
          <p:cNvSpPr/>
          <p:nvPr userDrawn="1"/>
        </p:nvSpPr>
        <p:spPr>
          <a:xfrm rot="10800000" flipV="1">
            <a:off x="431483" y="258871"/>
            <a:ext cx="1004568" cy="45719"/>
          </a:xfrm>
          <a:prstGeom prst="rect">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23" name="Text Placeholder 12"/>
          <p:cNvSpPr>
            <a:spLocks noGrp="1"/>
          </p:cNvSpPr>
          <p:nvPr>
            <p:ph type="body" sz="quarter" idx="39" hasCustomPrompt="1"/>
          </p:nvPr>
        </p:nvSpPr>
        <p:spPr>
          <a:xfrm>
            <a:off x="6550022" y="6023112"/>
            <a:ext cx="5307016" cy="377687"/>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24" name="Rectangle 23"/>
          <p:cNvSpPr/>
          <p:nvPr userDrawn="1"/>
        </p:nvSpPr>
        <p:spPr>
          <a:xfrm>
            <a:off x="-1468" y="6489700"/>
            <a:ext cx="6192079" cy="3683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 name="Text Placeholder 30"/>
          <p:cNvSpPr>
            <a:spLocks noGrp="1"/>
          </p:cNvSpPr>
          <p:nvPr>
            <p:ph type="body" sz="quarter" idx="40" hasCustomPrompt="1"/>
          </p:nvPr>
        </p:nvSpPr>
        <p:spPr>
          <a:xfrm>
            <a:off x="334963" y="1877462"/>
            <a:ext cx="2540002" cy="1942677"/>
          </a:xfrm>
          <a:noFill/>
          <a:ln>
            <a:noFill/>
          </a:ln>
        </p:spPr>
        <p:txBody>
          <a:bodyPr wrap="square" lIns="108000" tIns="792000" rIns="108000" bIns="108000">
            <a:noAutofit/>
          </a:bodyPr>
          <a:lstStyle>
            <a:lvl1pPr marL="0" indent="0">
              <a:buNone/>
              <a:defRPr sz="12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26" name="Text Placeholder 30"/>
          <p:cNvSpPr>
            <a:spLocks noGrp="1"/>
          </p:cNvSpPr>
          <p:nvPr>
            <p:ph type="body" sz="quarter" idx="41" hasCustomPrompt="1"/>
          </p:nvPr>
        </p:nvSpPr>
        <p:spPr>
          <a:xfrm>
            <a:off x="334963" y="1907775"/>
            <a:ext cx="2540002" cy="682367"/>
          </a:xfrm>
          <a:noFill/>
          <a:ln>
            <a:noFill/>
          </a:ln>
        </p:spPr>
        <p:txBody>
          <a:bodyPr wrap="square" lIns="108000" tIns="108000" rIns="108000" bIns="108000" anchor="t">
            <a:noAutofit/>
          </a:bodyPr>
          <a:lstStyle>
            <a:lvl1pPr marL="0" indent="0">
              <a:buNone/>
              <a:defRPr sz="1600" b="1">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27" name="Text Placeholder 30"/>
          <p:cNvSpPr>
            <a:spLocks noGrp="1"/>
          </p:cNvSpPr>
          <p:nvPr>
            <p:ph type="body" sz="quarter" idx="44" hasCustomPrompt="1"/>
          </p:nvPr>
        </p:nvSpPr>
        <p:spPr>
          <a:xfrm>
            <a:off x="334963" y="4226941"/>
            <a:ext cx="2540002" cy="1942677"/>
          </a:xfrm>
          <a:noFill/>
          <a:ln>
            <a:noFill/>
          </a:ln>
        </p:spPr>
        <p:txBody>
          <a:bodyPr wrap="square" lIns="108000" tIns="792000" rIns="108000" bIns="108000">
            <a:noAutofit/>
          </a:bodyPr>
          <a:lstStyle>
            <a:lvl1pPr marL="0" indent="0">
              <a:buNone/>
              <a:defRPr sz="12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28" name="Text Placeholder 30"/>
          <p:cNvSpPr>
            <a:spLocks noGrp="1"/>
          </p:cNvSpPr>
          <p:nvPr>
            <p:ph type="body" sz="quarter" idx="45" hasCustomPrompt="1"/>
          </p:nvPr>
        </p:nvSpPr>
        <p:spPr>
          <a:xfrm>
            <a:off x="334963" y="4257254"/>
            <a:ext cx="2540002" cy="682367"/>
          </a:xfrm>
          <a:noFill/>
          <a:ln>
            <a:noFill/>
          </a:ln>
        </p:spPr>
        <p:txBody>
          <a:bodyPr wrap="square" lIns="108000" tIns="108000" rIns="108000" bIns="108000" anchor="t">
            <a:noAutofit/>
          </a:bodyPr>
          <a:lstStyle>
            <a:lvl1pPr marL="0" indent="0">
              <a:buNone/>
              <a:defRPr sz="1600" b="1">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29" name="Text Placeholder 30"/>
          <p:cNvSpPr>
            <a:spLocks noGrp="1"/>
          </p:cNvSpPr>
          <p:nvPr>
            <p:ph type="body" sz="quarter" idx="46" hasCustomPrompt="1"/>
          </p:nvPr>
        </p:nvSpPr>
        <p:spPr>
          <a:xfrm>
            <a:off x="3209929" y="1877462"/>
            <a:ext cx="2540002" cy="1942677"/>
          </a:xfrm>
          <a:noFill/>
          <a:ln>
            <a:noFill/>
          </a:ln>
        </p:spPr>
        <p:txBody>
          <a:bodyPr wrap="square" lIns="108000" tIns="792000" rIns="108000" bIns="108000">
            <a:noAutofit/>
          </a:bodyPr>
          <a:lstStyle>
            <a:lvl1pPr marL="0" indent="0">
              <a:buNone/>
              <a:defRPr sz="12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0" name="Text Placeholder 30"/>
          <p:cNvSpPr>
            <a:spLocks noGrp="1"/>
          </p:cNvSpPr>
          <p:nvPr>
            <p:ph type="body" sz="quarter" idx="47" hasCustomPrompt="1"/>
          </p:nvPr>
        </p:nvSpPr>
        <p:spPr>
          <a:xfrm>
            <a:off x="3209929" y="1907775"/>
            <a:ext cx="2540002" cy="682367"/>
          </a:xfrm>
          <a:noFill/>
          <a:ln>
            <a:noFill/>
          </a:ln>
        </p:spPr>
        <p:txBody>
          <a:bodyPr wrap="square" lIns="108000" tIns="108000" rIns="108000" bIns="108000" anchor="t">
            <a:noAutofit/>
          </a:bodyPr>
          <a:lstStyle>
            <a:lvl1pPr marL="0" indent="0">
              <a:buNone/>
              <a:defRPr sz="1600" b="1">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31" name="Text Placeholder 30"/>
          <p:cNvSpPr>
            <a:spLocks noGrp="1"/>
          </p:cNvSpPr>
          <p:nvPr>
            <p:ph type="body" sz="quarter" idx="48" hasCustomPrompt="1"/>
          </p:nvPr>
        </p:nvSpPr>
        <p:spPr>
          <a:xfrm>
            <a:off x="3209929" y="4226941"/>
            <a:ext cx="2540002" cy="1942677"/>
          </a:xfrm>
          <a:noFill/>
          <a:ln>
            <a:noFill/>
          </a:ln>
        </p:spPr>
        <p:txBody>
          <a:bodyPr wrap="square" lIns="108000" tIns="792000" rIns="108000" bIns="108000">
            <a:noAutofit/>
          </a:bodyPr>
          <a:lstStyle>
            <a:lvl1pPr marL="0" indent="0">
              <a:buNone/>
              <a:defRPr sz="12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2" name="Text Placeholder 30"/>
          <p:cNvSpPr>
            <a:spLocks noGrp="1"/>
          </p:cNvSpPr>
          <p:nvPr>
            <p:ph type="body" sz="quarter" idx="49" hasCustomPrompt="1"/>
          </p:nvPr>
        </p:nvSpPr>
        <p:spPr>
          <a:xfrm>
            <a:off x="3209929" y="4257254"/>
            <a:ext cx="2540002" cy="682367"/>
          </a:xfrm>
          <a:noFill/>
          <a:ln>
            <a:noFill/>
          </a:ln>
        </p:spPr>
        <p:txBody>
          <a:bodyPr wrap="square" lIns="108000" tIns="108000" rIns="108000" bIns="108000" anchor="t">
            <a:noAutofit/>
          </a:bodyPr>
          <a:lstStyle>
            <a:lvl1pPr marL="0" indent="0">
              <a:buNone/>
              <a:defRPr sz="1600" b="1">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17"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Grouped text content">
    <p:bg>
      <p:bgRef idx="1001">
        <a:schemeClr val="bg2"/>
      </p:bgRef>
    </p:bg>
    <p:spTree>
      <p:nvGrpSpPr>
        <p:cNvPr id="1" name=""/>
        <p:cNvGrpSpPr/>
        <p:nvPr/>
      </p:nvGrpSpPr>
      <p:grpSpPr>
        <a:xfrm>
          <a:off x="0" y="0"/>
          <a:ext cx="0" cy="0"/>
          <a:chOff x="0" y="0"/>
          <a:chExt cx="0" cy="0"/>
        </a:xfrm>
      </p:grpSpPr>
      <p:sp>
        <p:nvSpPr>
          <p:cNvPr id="22" name="Title 1"/>
          <p:cNvSpPr>
            <a:spLocks noGrp="1"/>
          </p:cNvSpPr>
          <p:nvPr>
            <p:ph type="title" hasCustomPrompt="1"/>
          </p:nvPr>
        </p:nvSpPr>
        <p:spPr>
          <a:xfrm>
            <a:off x="334963" y="466091"/>
            <a:ext cx="6888798" cy="1004569"/>
          </a:xfrm>
        </p:spPr>
        <p:txBody>
          <a:bodyPr anchor="ctr">
            <a:normAutofit/>
          </a:bodyPr>
          <a:lstStyle>
            <a:lvl1pPr>
              <a:defRPr sz="2800"/>
            </a:lvl1pPr>
          </a:lstStyle>
          <a:p>
            <a:r>
              <a:rPr lang="en-US" dirty="0"/>
              <a:t>This is a title. Please try to keep this short</a:t>
            </a:r>
            <a:endParaRPr lang="en-IN" dirty="0"/>
          </a:p>
        </p:txBody>
      </p:sp>
      <p:sp>
        <p:nvSpPr>
          <p:cNvPr id="24" name="Rectangle 23"/>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56" name="Text Placeholder 30"/>
          <p:cNvSpPr>
            <a:spLocks noGrp="1"/>
          </p:cNvSpPr>
          <p:nvPr>
            <p:ph type="body" sz="quarter" idx="56" hasCustomPrompt="1"/>
          </p:nvPr>
        </p:nvSpPr>
        <p:spPr>
          <a:xfrm>
            <a:off x="334963"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57" name="Text Placeholder 30"/>
          <p:cNvSpPr>
            <a:spLocks noGrp="1"/>
          </p:cNvSpPr>
          <p:nvPr>
            <p:ph type="body" sz="quarter" idx="57" hasCustomPrompt="1"/>
          </p:nvPr>
        </p:nvSpPr>
        <p:spPr>
          <a:xfrm>
            <a:off x="367073"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58" name="Text Placeholder 30"/>
          <p:cNvSpPr>
            <a:spLocks noGrp="1"/>
          </p:cNvSpPr>
          <p:nvPr>
            <p:ph type="body" sz="quarter" idx="58" hasCustomPrompt="1"/>
          </p:nvPr>
        </p:nvSpPr>
        <p:spPr>
          <a:xfrm>
            <a:off x="334963"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59" name="Text Placeholder 30"/>
          <p:cNvSpPr>
            <a:spLocks noGrp="1"/>
          </p:cNvSpPr>
          <p:nvPr>
            <p:ph type="body" sz="quarter" idx="59" hasCustomPrompt="1"/>
          </p:nvPr>
        </p:nvSpPr>
        <p:spPr>
          <a:xfrm>
            <a:off x="367073"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0" name="Text Placeholder 30"/>
          <p:cNvSpPr>
            <a:spLocks noGrp="1"/>
          </p:cNvSpPr>
          <p:nvPr>
            <p:ph type="body" sz="quarter" idx="60" hasCustomPrompt="1"/>
          </p:nvPr>
        </p:nvSpPr>
        <p:spPr>
          <a:xfrm>
            <a:off x="3325589"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1" name="Text Placeholder 30"/>
          <p:cNvSpPr>
            <a:spLocks noGrp="1"/>
          </p:cNvSpPr>
          <p:nvPr>
            <p:ph type="body" sz="quarter" idx="61" hasCustomPrompt="1"/>
          </p:nvPr>
        </p:nvSpPr>
        <p:spPr>
          <a:xfrm>
            <a:off x="3357699"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2" name="Text Placeholder 30"/>
          <p:cNvSpPr>
            <a:spLocks noGrp="1"/>
          </p:cNvSpPr>
          <p:nvPr>
            <p:ph type="body" sz="quarter" idx="62" hasCustomPrompt="1"/>
          </p:nvPr>
        </p:nvSpPr>
        <p:spPr>
          <a:xfrm>
            <a:off x="3325589"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3" name="Text Placeholder 30"/>
          <p:cNvSpPr>
            <a:spLocks noGrp="1"/>
          </p:cNvSpPr>
          <p:nvPr>
            <p:ph type="body" sz="quarter" idx="63" hasCustomPrompt="1"/>
          </p:nvPr>
        </p:nvSpPr>
        <p:spPr>
          <a:xfrm>
            <a:off x="3357699"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4" name="Text Placeholder 30"/>
          <p:cNvSpPr>
            <a:spLocks noGrp="1"/>
          </p:cNvSpPr>
          <p:nvPr>
            <p:ph type="body" sz="quarter" idx="64" hasCustomPrompt="1"/>
          </p:nvPr>
        </p:nvSpPr>
        <p:spPr>
          <a:xfrm>
            <a:off x="6326410"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5" name="Text Placeholder 30"/>
          <p:cNvSpPr>
            <a:spLocks noGrp="1"/>
          </p:cNvSpPr>
          <p:nvPr>
            <p:ph type="body" sz="quarter" idx="65" hasCustomPrompt="1"/>
          </p:nvPr>
        </p:nvSpPr>
        <p:spPr>
          <a:xfrm>
            <a:off x="6358520"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6" name="Text Placeholder 30"/>
          <p:cNvSpPr>
            <a:spLocks noGrp="1"/>
          </p:cNvSpPr>
          <p:nvPr>
            <p:ph type="body" sz="quarter" idx="66" hasCustomPrompt="1"/>
          </p:nvPr>
        </p:nvSpPr>
        <p:spPr>
          <a:xfrm>
            <a:off x="6326410"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7" name="Text Placeholder 30"/>
          <p:cNvSpPr>
            <a:spLocks noGrp="1"/>
          </p:cNvSpPr>
          <p:nvPr>
            <p:ph type="body" sz="quarter" idx="67" hasCustomPrompt="1"/>
          </p:nvPr>
        </p:nvSpPr>
        <p:spPr>
          <a:xfrm>
            <a:off x="6358520"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8" name="Text Placeholder 30"/>
          <p:cNvSpPr>
            <a:spLocks noGrp="1"/>
          </p:cNvSpPr>
          <p:nvPr>
            <p:ph type="body" sz="quarter" idx="68" hasCustomPrompt="1"/>
          </p:nvPr>
        </p:nvSpPr>
        <p:spPr>
          <a:xfrm>
            <a:off x="9317036"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9" name="Text Placeholder 30"/>
          <p:cNvSpPr>
            <a:spLocks noGrp="1"/>
          </p:cNvSpPr>
          <p:nvPr>
            <p:ph type="body" sz="quarter" idx="69" hasCustomPrompt="1"/>
          </p:nvPr>
        </p:nvSpPr>
        <p:spPr>
          <a:xfrm>
            <a:off x="9349146"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70" name="Text Placeholder 30"/>
          <p:cNvSpPr>
            <a:spLocks noGrp="1"/>
          </p:cNvSpPr>
          <p:nvPr>
            <p:ph type="body" sz="quarter" idx="70" hasCustomPrompt="1"/>
          </p:nvPr>
        </p:nvSpPr>
        <p:spPr>
          <a:xfrm>
            <a:off x="9317036"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71" name="Text Placeholder 30"/>
          <p:cNvSpPr>
            <a:spLocks noGrp="1"/>
          </p:cNvSpPr>
          <p:nvPr>
            <p:ph type="body" sz="quarter" idx="71" hasCustomPrompt="1"/>
          </p:nvPr>
        </p:nvSpPr>
        <p:spPr>
          <a:xfrm>
            <a:off x="9349146"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21"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ouped text and content">
    <p:spTree>
      <p:nvGrpSpPr>
        <p:cNvPr id="1" name=""/>
        <p:cNvGrpSpPr/>
        <p:nvPr/>
      </p:nvGrpSpPr>
      <p:grpSpPr>
        <a:xfrm>
          <a:off x="0" y="0"/>
          <a:ext cx="0" cy="0"/>
          <a:chOff x="0" y="0"/>
          <a:chExt cx="0" cy="0"/>
        </a:xfrm>
      </p:grpSpPr>
      <p:sp>
        <p:nvSpPr>
          <p:cNvPr id="49" name="Rectangle 48"/>
          <p:cNvSpPr/>
          <p:nvPr userDrawn="1"/>
        </p:nvSpPr>
        <p:spPr>
          <a:xfrm>
            <a:off x="-1" y="0"/>
            <a:ext cx="6096001"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0" name="Content Placeholder 39"/>
          <p:cNvSpPr>
            <a:spLocks noGrp="1"/>
          </p:cNvSpPr>
          <p:nvPr>
            <p:ph sz="quarter" idx="21" hasCustomPrompt="1"/>
          </p:nvPr>
        </p:nvSpPr>
        <p:spPr>
          <a:xfrm>
            <a:off x="6550022" y="1741488"/>
            <a:ext cx="5307016" cy="4149561"/>
          </a:xfrm>
        </p:spPr>
        <p:txBody>
          <a:bodyPr/>
          <a:lstStyle>
            <a:lvl1pPr>
              <a:defRPr/>
            </a:lvl1pPr>
          </a:lstStyle>
          <a:p>
            <a:pPr lvl="0"/>
            <a:r>
              <a:rPr lang="en-US" dirty="0"/>
              <a:t>Place any content like an image, chart, smart art or table</a:t>
            </a:r>
            <a:endParaRPr lang="en-IN" dirty="0"/>
          </a:p>
        </p:txBody>
      </p:sp>
      <p:sp>
        <p:nvSpPr>
          <p:cNvPr id="43" name="Title 1"/>
          <p:cNvSpPr>
            <a:spLocks noGrp="1"/>
          </p:cNvSpPr>
          <p:nvPr>
            <p:ph type="title" hasCustomPrompt="1"/>
          </p:nvPr>
        </p:nvSpPr>
        <p:spPr>
          <a:xfrm>
            <a:off x="334963" y="466091"/>
            <a:ext cx="5545241" cy="1004569"/>
          </a:xfrm>
        </p:spPr>
        <p:txBody>
          <a:bodyPr anchor="ctr">
            <a:normAutofit/>
          </a:bodyPr>
          <a:lstStyle>
            <a:lvl1pPr>
              <a:defRPr sz="2800">
                <a:solidFill>
                  <a:schemeClr val="tx2"/>
                </a:solidFill>
              </a:defRPr>
            </a:lvl1pPr>
          </a:lstStyle>
          <a:p>
            <a:r>
              <a:rPr lang="en-US" dirty="0"/>
              <a:t>This is a title. Please try to keep this short</a:t>
            </a:r>
            <a:endParaRPr lang="en-IN" dirty="0"/>
          </a:p>
        </p:txBody>
      </p:sp>
      <p:sp>
        <p:nvSpPr>
          <p:cNvPr id="44" name="Rectangle 43"/>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23" name="Text Placeholder 12"/>
          <p:cNvSpPr>
            <a:spLocks noGrp="1"/>
          </p:cNvSpPr>
          <p:nvPr>
            <p:ph type="body" sz="quarter" idx="39" hasCustomPrompt="1"/>
          </p:nvPr>
        </p:nvSpPr>
        <p:spPr>
          <a:xfrm>
            <a:off x="6550022" y="6023112"/>
            <a:ext cx="5307016" cy="377687"/>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34" name="Text Placeholder 30"/>
          <p:cNvSpPr>
            <a:spLocks noGrp="1"/>
          </p:cNvSpPr>
          <p:nvPr>
            <p:ph type="body" sz="quarter" idx="56" hasCustomPrompt="1"/>
          </p:nvPr>
        </p:nvSpPr>
        <p:spPr>
          <a:xfrm>
            <a:off x="334963"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5" name="Text Placeholder 30"/>
          <p:cNvSpPr>
            <a:spLocks noGrp="1"/>
          </p:cNvSpPr>
          <p:nvPr>
            <p:ph type="body" sz="quarter" idx="57" hasCustomPrompt="1"/>
          </p:nvPr>
        </p:nvSpPr>
        <p:spPr>
          <a:xfrm>
            <a:off x="367073"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36" name="Text Placeholder 30"/>
          <p:cNvSpPr>
            <a:spLocks noGrp="1"/>
          </p:cNvSpPr>
          <p:nvPr>
            <p:ph type="body" sz="quarter" idx="58" hasCustomPrompt="1"/>
          </p:nvPr>
        </p:nvSpPr>
        <p:spPr>
          <a:xfrm>
            <a:off x="334963"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7" name="Text Placeholder 30"/>
          <p:cNvSpPr>
            <a:spLocks noGrp="1"/>
          </p:cNvSpPr>
          <p:nvPr>
            <p:ph type="body" sz="quarter" idx="59" hasCustomPrompt="1"/>
          </p:nvPr>
        </p:nvSpPr>
        <p:spPr>
          <a:xfrm>
            <a:off x="367073"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38" name="Text Placeholder 30"/>
          <p:cNvSpPr>
            <a:spLocks noGrp="1"/>
          </p:cNvSpPr>
          <p:nvPr>
            <p:ph type="body" sz="quarter" idx="60" hasCustomPrompt="1"/>
          </p:nvPr>
        </p:nvSpPr>
        <p:spPr>
          <a:xfrm>
            <a:off x="3219458"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9" name="Text Placeholder 30"/>
          <p:cNvSpPr>
            <a:spLocks noGrp="1"/>
          </p:cNvSpPr>
          <p:nvPr>
            <p:ph type="body" sz="quarter" idx="61" hasCustomPrompt="1"/>
          </p:nvPr>
        </p:nvSpPr>
        <p:spPr>
          <a:xfrm>
            <a:off x="3251568"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41" name="Text Placeholder 30"/>
          <p:cNvSpPr>
            <a:spLocks noGrp="1"/>
          </p:cNvSpPr>
          <p:nvPr>
            <p:ph type="body" sz="quarter" idx="62" hasCustomPrompt="1"/>
          </p:nvPr>
        </p:nvSpPr>
        <p:spPr>
          <a:xfrm>
            <a:off x="3219458"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42" name="Text Placeholder 30"/>
          <p:cNvSpPr>
            <a:spLocks noGrp="1"/>
          </p:cNvSpPr>
          <p:nvPr>
            <p:ph type="body" sz="quarter" idx="63" hasCustomPrompt="1"/>
          </p:nvPr>
        </p:nvSpPr>
        <p:spPr>
          <a:xfrm>
            <a:off x="3251568"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16"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Diagram and labels">
    <p:spTree>
      <p:nvGrpSpPr>
        <p:cNvPr id="1" name=""/>
        <p:cNvGrpSpPr/>
        <p:nvPr/>
      </p:nvGrpSpPr>
      <p:grpSpPr>
        <a:xfrm>
          <a:off x="0" y="0"/>
          <a:ext cx="0" cy="0"/>
          <a:chOff x="0" y="0"/>
          <a:chExt cx="0" cy="0"/>
        </a:xfrm>
      </p:grpSpPr>
      <p:sp>
        <p:nvSpPr>
          <p:cNvPr id="3" name="Content Placeholder 2"/>
          <p:cNvSpPr>
            <a:spLocks noGrp="1"/>
          </p:cNvSpPr>
          <p:nvPr>
            <p:ph sz="quarter" idx="20"/>
          </p:nvPr>
        </p:nvSpPr>
        <p:spPr>
          <a:xfrm>
            <a:off x="3095625" y="1828800"/>
            <a:ext cx="6000750" cy="4273550"/>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5" name="Slide Number Placeholder 4"/>
          <p:cNvSpPr>
            <a:spLocks noGrp="1"/>
          </p:cNvSpPr>
          <p:nvPr>
            <p:ph type="sldNum" sz="quarter" idx="12"/>
          </p:nvPr>
        </p:nvSpPr>
        <p:spPr/>
        <p:txBody>
          <a:bodyPr/>
          <a:lstStyle/>
          <a:p>
            <a:fld id="{A852531D-B541-4B6C-B34D-D17A31B6CE2E}" type="slidenum">
              <a:rPr lang="en-IN" smtClean="0"/>
            </a:fld>
            <a:endParaRPr lang="en-IN"/>
          </a:p>
        </p:txBody>
      </p:sp>
      <p:sp>
        <p:nvSpPr>
          <p:cNvPr id="39" name="Title 1"/>
          <p:cNvSpPr>
            <a:spLocks noGrp="1"/>
          </p:cNvSpPr>
          <p:nvPr>
            <p:ph type="title" hasCustomPrompt="1"/>
          </p:nvPr>
        </p:nvSpPr>
        <p:spPr>
          <a:xfrm>
            <a:off x="334963" y="466091"/>
            <a:ext cx="6888798" cy="1004569"/>
          </a:xfrm>
        </p:spPr>
        <p:txBody>
          <a:bodyPr anchor="b">
            <a:normAutofit/>
          </a:bodyPr>
          <a:lstStyle>
            <a:lvl1pPr>
              <a:defRPr sz="2800">
                <a:solidFill>
                  <a:schemeClr val="tx2"/>
                </a:solidFill>
              </a:defRPr>
            </a:lvl1pPr>
          </a:lstStyle>
          <a:p>
            <a:r>
              <a:rPr lang="en-US" dirty="0"/>
              <a:t>This is a title. Please try to keep this short</a:t>
            </a:r>
            <a:endParaRPr lang="en-IN" dirty="0"/>
          </a:p>
        </p:txBody>
      </p:sp>
      <p:sp>
        <p:nvSpPr>
          <p:cNvPr id="40" name="Rectangle 39"/>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12" name="Text Placeholder 30"/>
          <p:cNvSpPr>
            <a:spLocks noGrp="1"/>
          </p:cNvSpPr>
          <p:nvPr>
            <p:ph type="body" sz="quarter" idx="56" hasCustomPrompt="1"/>
          </p:nvPr>
        </p:nvSpPr>
        <p:spPr>
          <a:xfrm>
            <a:off x="1133843" y="2372811"/>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3" name="Text Placeholder 30"/>
          <p:cNvSpPr>
            <a:spLocks noGrp="1"/>
          </p:cNvSpPr>
          <p:nvPr>
            <p:ph type="body" sz="quarter" idx="57" hasCustomPrompt="1"/>
          </p:nvPr>
        </p:nvSpPr>
        <p:spPr>
          <a:xfrm>
            <a:off x="334963" y="3675968"/>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4" name="Text Placeholder 30"/>
          <p:cNvSpPr>
            <a:spLocks noGrp="1"/>
          </p:cNvSpPr>
          <p:nvPr>
            <p:ph type="body" sz="quarter" idx="58" hasCustomPrompt="1"/>
          </p:nvPr>
        </p:nvSpPr>
        <p:spPr>
          <a:xfrm>
            <a:off x="1133843" y="4925648"/>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5" name="Text Placeholder 30"/>
          <p:cNvSpPr>
            <a:spLocks noGrp="1"/>
          </p:cNvSpPr>
          <p:nvPr>
            <p:ph type="body" sz="quarter" idx="59" hasCustomPrompt="1"/>
          </p:nvPr>
        </p:nvSpPr>
        <p:spPr>
          <a:xfrm>
            <a:off x="8869680" y="2372811"/>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6" name="Text Placeholder 30"/>
          <p:cNvSpPr>
            <a:spLocks noGrp="1"/>
          </p:cNvSpPr>
          <p:nvPr>
            <p:ph type="body" sz="quarter" idx="60" hasCustomPrompt="1"/>
          </p:nvPr>
        </p:nvSpPr>
        <p:spPr>
          <a:xfrm>
            <a:off x="9668560" y="3675968"/>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7" name="Text Placeholder 30"/>
          <p:cNvSpPr>
            <a:spLocks noGrp="1"/>
          </p:cNvSpPr>
          <p:nvPr>
            <p:ph type="body" sz="quarter" idx="61" hasCustomPrompt="1"/>
          </p:nvPr>
        </p:nvSpPr>
        <p:spPr>
          <a:xfrm>
            <a:off x="8869680" y="4925648"/>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hank you pag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34964" y="2433592"/>
            <a:ext cx="11522074" cy="2699278"/>
          </a:xfrm>
        </p:spPr>
        <p:txBody>
          <a:bodyPr anchor="b">
            <a:noAutofit/>
          </a:bodyPr>
          <a:lstStyle>
            <a:lvl1pPr algn="ctr">
              <a:lnSpc>
                <a:spcPts val="9000"/>
              </a:lnSpc>
              <a:spcBef>
                <a:spcPts val="0"/>
              </a:spcBef>
              <a:defRPr sz="11500">
                <a:solidFill>
                  <a:schemeClr val="tx2"/>
                </a:solidFill>
              </a:defRPr>
            </a:lvl1pPr>
          </a:lstStyle>
          <a:p>
            <a:r>
              <a:rPr lang="en-US" dirty="0"/>
              <a:t>Type ending message</a:t>
            </a:r>
            <a:endParaRPr lang="en-IN" dirty="0"/>
          </a:p>
        </p:txBody>
      </p:sp>
      <p:sp>
        <p:nvSpPr>
          <p:cNvPr id="6" name="Slide Number Placeholder 5"/>
          <p:cNvSpPr>
            <a:spLocks noGrp="1"/>
          </p:cNvSpPr>
          <p:nvPr>
            <p:ph type="sldNum" sz="quarter" idx="12"/>
          </p:nvPr>
        </p:nvSpPr>
        <p:spPr/>
        <p:txBody>
          <a:bodyPr/>
          <a:lstStyle/>
          <a:p>
            <a:fld id="{A852531D-B541-4B6C-B34D-D17A31B6CE2E}" type="slidenum">
              <a:rPr lang="en-IN" smtClean="0"/>
            </a:fld>
            <a:endParaRPr lang="en-IN"/>
          </a:p>
        </p:txBody>
      </p:sp>
      <p:pic>
        <p:nvPicPr>
          <p:cNvPr id="21" name="Graphic 20"/>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171502" y="591984"/>
            <a:ext cx="1848995" cy="1525745"/>
          </a:xfrm>
          <a:prstGeom prst="rect">
            <a:avLst/>
          </a:prstGeom>
        </p:spPr>
      </p:pic>
      <p:sp>
        <p:nvSpPr>
          <p:cNvPr id="22" name="Rectangle 21"/>
          <p:cNvSpPr/>
          <p:nvPr userDrawn="1"/>
        </p:nvSpPr>
        <p:spPr>
          <a:xfrm>
            <a:off x="7928646" y="260350"/>
            <a:ext cx="4263353" cy="897118"/>
          </a:xfrm>
          <a:prstGeom prst="rect">
            <a:avLst/>
          </a:prstGeom>
          <a:solidFill>
            <a:schemeClr val="bg1"/>
          </a:solidFill>
          <a:ln>
            <a:noFill/>
          </a:ln>
          <a:effectLst>
            <a:outerShdw blurRad="711200" dir="4320000" sx="99000" sy="99000" algn="t" rotWithShape="0">
              <a:schemeClr val="tx1">
                <a:lumMod val="60000"/>
                <a:lumOff val="40000"/>
                <a:alpha val="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200" dirty="0">
              <a:solidFill>
                <a:schemeClr val="tx2"/>
              </a:solidFill>
            </a:endParaRPr>
          </a:p>
        </p:txBody>
      </p:sp>
      <p:sp>
        <p:nvSpPr>
          <p:cNvPr id="25" name="TextBox 24"/>
          <p:cNvSpPr txBox="1"/>
          <p:nvPr userDrawn="1"/>
        </p:nvSpPr>
        <p:spPr>
          <a:xfrm>
            <a:off x="4943059" y="5627520"/>
            <a:ext cx="2305878" cy="475478"/>
          </a:xfrm>
          <a:prstGeom prst="rect">
            <a:avLst/>
          </a:prstGeom>
          <a:noFill/>
          <a:ln>
            <a:noFill/>
          </a:ln>
          <a:effectLst>
            <a:outerShdw blurRad="241300" dist="50800" dir="5400000" algn="ctr" rotWithShape="0">
              <a:srgbClr val="000000">
                <a:alpha val="13000"/>
              </a:srgbClr>
            </a:outerShdw>
          </a:effectLst>
        </p:spPr>
        <p:txBody>
          <a:bodyPr wrap="square" lIns="144000" tIns="144000" rIns="144000" bIns="144000" rtlCol="0">
            <a:spAutoFit/>
          </a:bodyPr>
          <a:lstStyle/>
          <a:p>
            <a:pPr algn="ctr"/>
            <a:r>
              <a:rPr lang="en-US" sz="1200" b="0" dirty="0"/>
              <a:t>ginesys.in</a:t>
            </a:r>
            <a:endParaRPr lang="en-IN" sz="1200" b="0" dirty="0"/>
          </a:p>
        </p:txBody>
      </p:sp>
      <p:sp>
        <p:nvSpPr>
          <p:cNvPr id="26" name="Rectangle 25"/>
          <p:cNvSpPr/>
          <p:nvPr userDrawn="1"/>
        </p:nvSpPr>
        <p:spPr>
          <a:xfrm rot="10800000" flipV="1">
            <a:off x="5593715" y="6220296"/>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1" y="1"/>
            <a:ext cx="12192000" cy="251739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ctrTitle" hasCustomPrompt="1"/>
          </p:nvPr>
        </p:nvSpPr>
        <p:spPr>
          <a:xfrm>
            <a:off x="334962" y="2517393"/>
            <a:ext cx="11522075" cy="1905137"/>
          </a:xfrm>
        </p:spPr>
        <p:txBody>
          <a:bodyPr anchor="b">
            <a:normAutofit/>
          </a:bodyPr>
          <a:lstStyle>
            <a:lvl1pPr algn="ctr">
              <a:defRPr sz="6000">
                <a:solidFill>
                  <a:schemeClr val="tx2"/>
                </a:solidFill>
              </a:defRPr>
            </a:lvl1pPr>
          </a:lstStyle>
          <a:p>
            <a:r>
              <a:rPr lang="en-US" dirty="0"/>
              <a:t>Use this for the title slide</a:t>
            </a:r>
            <a:endParaRPr lang="en-IN" dirty="0"/>
          </a:p>
        </p:txBody>
      </p:sp>
      <p:sp>
        <p:nvSpPr>
          <p:cNvPr id="3" name="Subtitle 2"/>
          <p:cNvSpPr>
            <a:spLocks noGrp="1"/>
          </p:cNvSpPr>
          <p:nvPr>
            <p:ph type="subTitle" idx="1" hasCustomPrompt="1"/>
          </p:nvPr>
        </p:nvSpPr>
        <p:spPr>
          <a:xfrm>
            <a:off x="334963" y="4660216"/>
            <a:ext cx="11522075" cy="826183"/>
          </a:xfrm>
        </p:spPr>
        <p:txBody>
          <a:bodyPr>
            <a:normAutofit/>
          </a:bodyPr>
          <a:lstStyle>
            <a:lvl1pPr marL="0" indent="0" algn="ctr">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Type in the subtitle here. Try to use this for a longer description for the following section.</a:t>
            </a:r>
            <a:endParaRPr lang="en-IN" dirty="0"/>
          </a:p>
        </p:txBody>
      </p:sp>
      <p:sp>
        <p:nvSpPr>
          <p:cNvPr id="10" name="Rectangle 9"/>
          <p:cNvSpPr/>
          <p:nvPr userDrawn="1"/>
        </p:nvSpPr>
        <p:spPr>
          <a:xfrm>
            <a:off x="4361723" y="5728067"/>
            <a:ext cx="3468552"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pic>
        <p:nvPicPr>
          <p:cNvPr id="11" name="Graphic 10"/>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195359" y="651617"/>
            <a:ext cx="1801280" cy="1486371"/>
          </a:xfrm>
          <a:prstGeom prst="rect">
            <a:avLst/>
          </a:prstGeom>
        </p:spPr>
      </p:pic>
      <p:sp>
        <p:nvSpPr>
          <p:cNvPr id="8"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Section Header ">
    <p:spTree>
      <p:nvGrpSpPr>
        <p:cNvPr id="1" name=""/>
        <p:cNvGrpSpPr/>
        <p:nvPr/>
      </p:nvGrpSpPr>
      <p:grpSpPr>
        <a:xfrm>
          <a:off x="0" y="0"/>
          <a:ext cx="0" cy="0"/>
          <a:chOff x="0" y="0"/>
          <a:chExt cx="0" cy="0"/>
        </a:xfrm>
      </p:grpSpPr>
      <p:sp>
        <p:nvSpPr>
          <p:cNvPr id="9" name="Rectangle 8"/>
          <p:cNvSpPr/>
          <p:nvPr userDrawn="1"/>
        </p:nvSpPr>
        <p:spPr>
          <a:xfrm>
            <a:off x="8968154" y="1171002"/>
            <a:ext cx="3223845" cy="416356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ctrTitle" hasCustomPrompt="1"/>
          </p:nvPr>
        </p:nvSpPr>
        <p:spPr>
          <a:xfrm>
            <a:off x="334964" y="1171001"/>
            <a:ext cx="8325460" cy="2387600"/>
          </a:xfrm>
        </p:spPr>
        <p:txBody>
          <a:bodyPr anchor="b">
            <a:normAutofit/>
          </a:bodyPr>
          <a:lstStyle>
            <a:lvl1pPr algn="l">
              <a:lnSpc>
                <a:spcPct val="90000"/>
              </a:lnSpc>
              <a:defRPr sz="6000">
                <a:solidFill>
                  <a:schemeClr val="tx2"/>
                </a:solidFill>
              </a:defRPr>
            </a:lvl1pPr>
          </a:lstStyle>
          <a:p>
            <a:r>
              <a:rPr lang="en-US" dirty="0"/>
              <a:t>Use this for the section header slides</a:t>
            </a:r>
            <a:endParaRPr lang="en-IN" dirty="0"/>
          </a:p>
        </p:txBody>
      </p:sp>
      <p:sp>
        <p:nvSpPr>
          <p:cNvPr id="3" name="Subtitle 2"/>
          <p:cNvSpPr>
            <a:spLocks noGrp="1"/>
          </p:cNvSpPr>
          <p:nvPr>
            <p:ph type="subTitle" idx="1" hasCustomPrompt="1"/>
          </p:nvPr>
        </p:nvSpPr>
        <p:spPr>
          <a:xfrm>
            <a:off x="334963" y="3794760"/>
            <a:ext cx="6443906" cy="1511678"/>
          </a:xfrm>
        </p:spPr>
        <p:txBody>
          <a:bodyPr>
            <a:normAutofit/>
          </a:bodyPr>
          <a:lstStyle>
            <a:lvl1pPr marL="0" indent="0" algn="l">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Type in the subtitle here. Try to use this for a longer description for the following section</a:t>
            </a:r>
            <a:endParaRPr lang="en-IN" dirty="0"/>
          </a:p>
        </p:txBody>
      </p:sp>
      <p:sp>
        <p:nvSpPr>
          <p:cNvPr id="5" name="Text Placeholder 4"/>
          <p:cNvSpPr>
            <a:spLocks noGrp="1"/>
          </p:cNvSpPr>
          <p:nvPr>
            <p:ph type="body" sz="quarter" idx="13" hasCustomPrompt="1"/>
          </p:nvPr>
        </p:nvSpPr>
        <p:spPr>
          <a:xfrm>
            <a:off x="9113838" y="3794760"/>
            <a:ext cx="2743200" cy="1381102"/>
          </a:xfrm>
        </p:spPr>
        <p:txBody>
          <a:bodyPr>
            <a:normAutofit/>
          </a:bodyPr>
          <a:lstStyle>
            <a:lvl1pPr>
              <a:defRPr sz="1000">
                <a:solidFill>
                  <a:schemeClr val="bg2">
                    <a:lumMod val="50000"/>
                  </a:schemeClr>
                </a:solidFill>
              </a:defRPr>
            </a:lvl1pPr>
          </a:lstStyle>
          <a:p>
            <a:pPr lvl="0"/>
            <a:r>
              <a:rPr lang="en-US" dirty="0"/>
              <a:t>Section Content</a:t>
            </a:r>
            <a:endParaRPr lang="en-US" dirty="0"/>
          </a:p>
          <a:p>
            <a:pPr lvl="0"/>
            <a:r>
              <a:rPr lang="en-US" dirty="0"/>
              <a:t>Optional</a:t>
            </a:r>
            <a:endParaRPr lang="en-US" dirty="0"/>
          </a:p>
          <a:p>
            <a:pPr lvl="0"/>
            <a:r>
              <a:rPr lang="en-IN" dirty="0"/>
              <a:t>Fill up only if needed</a:t>
            </a:r>
            <a:endParaRPr lang="en-IN" dirty="0"/>
          </a:p>
        </p:txBody>
      </p:sp>
      <p:sp>
        <p:nvSpPr>
          <p:cNvPr id="11" name="Text Placeholder 4"/>
          <p:cNvSpPr>
            <a:spLocks noGrp="1"/>
          </p:cNvSpPr>
          <p:nvPr>
            <p:ph type="body" sz="quarter" idx="14" hasCustomPrompt="1"/>
          </p:nvPr>
        </p:nvSpPr>
        <p:spPr>
          <a:xfrm>
            <a:off x="9113838" y="3063240"/>
            <a:ext cx="2743200" cy="571078"/>
          </a:xfrm>
        </p:spPr>
        <p:txBody>
          <a:bodyPr anchor="b">
            <a:normAutofit/>
          </a:bodyPr>
          <a:lstStyle>
            <a:lvl1pPr marL="0" indent="0">
              <a:buNone/>
              <a:defRPr sz="1200">
                <a:solidFill>
                  <a:schemeClr val="tx1">
                    <a:lumMod val="60000"/>
                    <a:lumOff val="40000"/>
                  </a:schemeClr>
                </a:solidFill>
                <a:latin typeface="+mj-lt"/>
              </a:defRPr>
            </a:lvl1pPr>
          </a:lstStyle>
          <a:p>
            <a:pPr lvl="0"/>
            <a:r>
              <a:rPr lang="en-US" dirty="0"/>
              <a:t>Type a Heading like “Content”</a:t>
            </a:r>
            <a:endParaRPr lang="en-IN" dirty="0"/>
          </a:p>
        </p:txBody>
      </p:sp>
      <p:sp>
        <p:nvSpPr>
          <p:cNvPr id="12" name="Rectangle 11"/>
          <p:cNvSpPr/>
          <p:nvPr userDrawn="1"/>
        </p:nvSpPr>
        <p:spPr>
          <a:xfrm>
            <a:off x="334963" y="5334568"/>
            <a:ext cx="3468552"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10"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Primary Content">
    <p:spTree>
      <p:nvGrpSpPr>
        <p:cNvPr id="1" name=""/>
        <p:cNvGrpSpPr/>
        <p:nvPr/>
      </p:nvGrpSpPr>
      <p:grpSpPr>
        <a:xfrm>
          <a:off x="0" y="0"/>
          <a:ext cx="0" cy="0"/>
          <a:chOff x="0" y="0"/>
          <a:chExt cx="0" cy="0"/>
        </a:xfrm>
      </p:grpSpPr>
      <p:sp>
        <p:nvSpPr>
          <p:cNvPr id="13" name="Text Placeholder 12"/>
          <p:cNvSpPr>
            <a:spLocks noGrp="1"/>
          </p:cNvSpPr>
          <p:nvPr>
            <p:ph type="body" sz="quarter" idx="14" hasCustomPrompt="1"/>
          </p:nvPr>
        </p:nvSpPr>
        <p:spPr>
          <a:xfrm>
            <a:off x="334963" y="5937250"/>
            <a:ext cx="11522075" cy="463550"/>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14" name="Title 1"/>
          <p:cNvSpPr>
            <a:spLocks noGrp="1"/>
          </p:cNvSpPr>
          <p:nvPr>
            <p:ph type="title" hasCustomPrompt="1"/>
          </p:nvPr>
        </p:nvSpPr>
        <p:spPr>
          <a:xfrm>
            <a:off x="334963" y="466091"/>
            <a:ext cx="6888798" cy="1004569"/>
          </a:xfrm>
        </p:spPr>
        <p:txBody>
          <a:bodyPr anchor="ctr">
            <a:normAutofit/>
          </a:bodyPr>
          <a:lstStyle>
            <a:lvl1pPr>
              <a:defRPr sz="2800">
                <a:solidFill>
                  <a:schemeClr val="tx2"/>
                </a:solidFill>
              </a:defRPr>
            </a:lvl1pPr>
          </a:lstStyle>
          <a:p>
            <a:r>
              <a:rPr lang="en-US" dirty="0"/>
              <a:t>This is a title. Please try to keep this short</a:t>
            </a:r>
            <a:endParaRPr lang="en-IN" dirty="0"/>
          </a:p>
        </p:txBody>
      </p:sp>
      <p:sp>
        <p:nvSpPr>
          <p:cNvPr id="16" name="Rectangle 15"/>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7" name="Content Placeholder 6"/>
          <p:cNvSpPr>
            <a:spLocks noGrp="1"/>
          </p:cNvSpPr>
          <p:nvPr>
            <p:ph sz="quarter" idx="15"/>
          </p:nvPr>
        </p:nvSpPr>
        <p:spPr>
          <a:xfrm>
            <a:off x="334963" y="1667508"/>
            <a:ext cx="11522075" cy="4072891"/>
          </a:xfrm>
        </p:spPr>
        <p:txBody>
          <a:bodyPr/>
          <a:lstStyle>
            <a:lvl1pPr>
              <a:defRPr sz="1600"/>
            </a:lvl1p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IN" dirty="0"/>
          </a:p>
        </p:txBody>
      </p:sp>
      <p:sp>
        <p:nvSpPr>
          <p:cNvPr id="8"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Content and Description">
    <p:spTree>
      <p:nvGrpSpPr>
        <p:cNvPr id="1" name=""/>
        <p:cNvGrpSpPr/>
        <p:nvPr/>
      </p:nvGrpSpPr>
      <p:grpSpPr>
        <a:xfrm>
          <a:off x="0" y="0"/>
          <a:ext cx="0" cy="0"/>
          <a:chOff x="0" y="0"/>
          <a:chExt cx="0" cy="0"/>
        </a:xfrm>
      </p:grpSpPr>
      <p:sp>
        <p:nvSpPr>
          <p:cNvPr id="8" name="Rectangle 7"/>
          <p:cNvSpPr/>
          <p:nvPr userDrawn="1"/>
        </p:nvSpPr>
        <p:spPr>
          <a:xfrm>
            <a:off x="0" y="0"/>
            <a:ext cx="452761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 name="Title 1"/>
          <p:cNvSpPr>
            <a:spLocks noGrp="1"/>
          </p:cNvSpPr>
          <p:nvPr>
            <p:ph type="title" hasCustomPrompt="1"/>
          </p:nvPr>
        </p:nvSpPr>
        <p:spPr>
          <a:xfrm>
            <a:off x="354829" y="563460"/>
            <a:ext cx="3932237" cy="1215643"/>
          </a:xfrm>
        </p:spPr>
        <p:txBody>
          <a:bodyPr anchor="ctr">
            <a:normAutofit/>
          </a:bodyPr>
          <a:lstStyle>
            <a:lvl1pPr>
              <a:defRPr sz="2800">
                <a:solidFill>
                  <a:schemeClr val="tx2"/>
                </a:solidFill>
              </a:defRPr>
            </a:lvl1pPr>
          </a:lstStyle>
          <a:p>
            <a:r>
              <a:rPr lang="en-US" dirty="0" err="1"/>
              <a:t>Content+Text</a:t>
            </a:r>
            <a:endParaRPr lang="en-IN" dirty="0"/>
          </a:p>
        </p:txBody>
      </p:sp>
      <p:sp>
        <p:nvSpPr>
          <p:cNvPr id="4" name="Text Placeholder 3"/>
          <p:cNvSpPr>
            <a:spLocks noGrp="1"/>
          </p:cNvSpPr>
          <p:nvPr>
            <p:ph type="body" sz="half" idx="2" hasCustomPrompt="1"/>
          </p:nvPr>
        </p:nvSpPr>
        <p:spPr>
          <a:xfrm>
            <a:off x="354829" y="2039454"/>
            <a:ext cx="3932237" cy="4558195"/>
          </a:xfrm>
        </p:spPr>
        <p:txBody>
          <a:bodyPr/>
          <a:lstStyle>
            <a:lvl1pPr marL="285750" indent="-285750">
              <a:buFont typeface="Wingdings" panose="05000000000000000000" pitchFamily="2" charset="2"/>
              <a:buChar char="§"/>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on the icons to add the content you want to</a:t>
            </a:r>
            <a:endParaRPr lang="en-US" dirty="0"/>
          </a:p>
          <a:p>
            <a:pPr lvl="0"/>
            <a:r>
              <a:rPr lang="en-US" dirty="0"/>
              <a:t>Use this to enter the description</a:t>
            </a:r>
            <a:endParaRPr lang="en-US" dirty="0"/>
          </a:p>
          <a:p>
            <a:pPr lvl="0"/>
            <a:r>
              <a:rPr lang="en-US" dirty="0"/>
              <a:t>You can use bullet points for this purpose</a:t>
            </a:r>
            <a:endParaRPr lang="en-US" dirty="0"/>
          </a:p>
          <a:p>
            <a:pPr lvl="0"/>
            <a:r>
              <a:rPr lang="en-US" dirty="0"/>
              <a:t>Try to use pictures with lots of white space and transparent backgrounds</a:t>
            </a:r>
            <a:endParaRPr lang="en-US" dirty="0"/>
          </a:p>
          <a:p>
            <a:pPr lvl="0"/>
            <a:endParaRPr lang="en-US" dirty="0"/>
          </a:p>
        </p:txBody>
      </p:sp>
      <p:sp>
        <p:nvSpPr>
          <p:cNvPr id="21" name="Rectangle 20"/>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5" name="Content Placeholder 4"/>
          <p:cNvSpPr>
            <a:spLocks noGrp="1"/>
          </p:cNvSpPr>
          <p:nvPr>
            <p:ph sz="quarter" idx="14"/>
          </p:nvPr>
        </p:nvSpPr>
        <p:spPr>
          <a:xfrm>
            <a:off x="4862513" y="1072663"/>
            <a:ext cx="6994525" cy="4809392"/>
          </a:xfrm>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IN" dirty="0"/>
          </a:p>
        </p:txBody>
      </p:sp>
      <p:sp>
        <p:nvSpPr>
          <p:cNvPr id="10" name="Text Placeholder 12"/>
          <p:cNvSpPr>
            <a:spLocks noGrp="1"/>
          </p:cNvSpPr>
          <p:nvPr>
            <p:ph type="body" sz="quarter" idx="15" hasCustomPrompt="1"/>
          </p:nvPr>
        </p:nvSpPr>
        <p:spPr>
          <a:xfrm>
            <a:off x="4862513" y="6005146"/>
            <a:ext cx="6994525" cy="395654"/>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9"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Content and Description alt">
    <p:spTree>
      <p:nvGrpSpPr>
        <p:cNvPr id="1" name=""/>
        <p:cNvGrpSpPr/>
        <p:nvPr/>
      </p:nvGrpSpPr>
      <p:grpSpPr>
        <a:xfrm>
          <a:off x="0" y="0"/>
          <a:ext cx="0" cy="0"/>
          <a:chOff x="0" y="0"/>
          <a:chExt cx="0" cy="0"/>
        </a:xfrm>
      </p:grpSpPr>
      <p:sp>
        <p:nvSpPr>
          <p:cNvPr id="8" name="Rectangle 7"/>
          <p:cNvSpPr/>
          <p:nvPr userDrawn="1"/>
        </p:nvSpPr>
        <p:spPr>
          <a:xfrm>
            <a:off x="0" y="0"/>
            <a:ext cx="4527612" cy="68580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IN" dirty="0"/>
          </a:p>
        </p:txBody>
      </p:sp>
      <p:sp>
        <p:nvSpPr>
          <p:cNvPr id="2" name="Title 1"/>
          <p:cNvSpPr>
            <a:spLocks noGrp="1"/>
          </p:cNvSpPr>
          <p:nvPr>
            <p:ph type="title" hasCustomPrompt="1"/>
          </p:nvPr>
        </p:nvSpPr>
        <p:spPr>
          <a:xfrm>
            <a:off x="354829" y="563460"/>
            <a:ext cx="3932237" cy="1215643"/>
          </a:xfrm>
        </p:spPr>
        <p:txBody>
          <a:bodyPr anchor="ctr">
            <a:normAutofit/>
          </a:bodyPr>
          <a:lstStyle>
            <a:lvl1pPr>
              <a:defRPr sz="2800">
                <a:solidFill>
                  <a:schemeClr val="accent3">
                    <a:lumMod val="50000"/>
                  </a:schemeClr>
                </a:solidFill>
              </a:defRPr>
            </a:lvl1pPr>
          </a:lstStyle>
          <a:p>
            <a:r>
              <a:rPr lang="en-US" dirty="0" err="1"/>
              <a:t>Content+Text</a:t>
            </a:r>
            <a:endParaRPr lang="en-IN" dirty="0"/>
          </a:p>
        </p:txBody>
      </p:sp>
      <p:sp>
        <p:nvSpPr>
          <p:cNvPr id="4" name="Text Placeholder 3"/>
          <p:cNvSpPr>
            <a:spLocks noGrp="1"/>
          </p:cNvSpPr>
          <p:nvPr>
            <p:ph type="body" sz="half" idx="2" hasCustomPrompt="1"/>
          </p:nvPr>
        </p:nvSpPr>
        <p:spPr>
          <a:xfrm>
            <a:off x="354829" y="2039454"/>
            <a:ext cx="3932237" cy="4558195"/>
          </a:xfrm>
        </p:spPr>
        <p:txBody>
          <a:bodyPr/>
          <a:lstStyle>
            <a:lvl1pPr marL="285750" indent="-285750">
              <a:buClr>
                <a:schemeClr val="accent3">
                  <a:lumMod val="75000"/>
                </a:schemeClr>
              </a:buClr>
              <a:buFont typeface="Wingdings" panose="05000000000000000000" pitchFamily="2" charset="2"/>
              <a:buChar char="§"/>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on the icons to add the content you want to</a:t>
            </a:r>
            <a:endParaRPr lang="en-US" dirty="0"/>
          </a:p>
          <a:p>
            <a:pPr lvl="0"/>
            <a:r>
              <a:rPr lang="en-US" dirty="0"/>
              <a:t>Use this to enter the description</a:t>
            </a:r>
            <a:endParaRPr lang="en-US" dirty="0"/>
          </a:p>
          <a:p>
            <a:pPr lvl="0"/>
            <a:r>
              <a:rPr lang="en-US" dirty="0"/>
              <a:t>You can use bullet points for this purpose</a:t>
            </a:r>
            <a:endParaRPr lang="en-US" dirty="0"/>
          </a:p>
          <a:p>
            <a:pPr lvl="0"/>
            <a:r>
              <a:rPr lang="en-US" dirty="0"/>
              <a:t>Try to use pictures with lots of white space and transparent backgrounds</a:t>
            </a:r>
            <a:endParaRPr lang="en-US" dirty="0"/>
          </a:p>
          <a:p>
            <a:pPr lvl="0"/>
            <a:endParaRPr lang="en-US" dirty="0"/>
          </a:p>
        </p:txBody>
      </p:sp>
      <p:sp>
        <p:nvSpPr>
          <p:cNvPr id="21" name="Rectangle 20"/>
          <p:cNvSpPr/>
          <p:nvPr userDrawn="1"/>
        </p:nvSpPr>
        <p:spPr>
          <a:xfrm rot="10800000" flipV="1">
            <a:off x="431483" y="258871"/>
            <a:ext cx="1004568" cy="45719"/>
          </a:xfrm>
          <a:prstGeom prst="rect">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5" name="Content Placeholder 4"/>
          <p:cNvSpPr>
            <a:spLocks noGrp="1"/>
          </p:cNvSpPr>
          <p:nvPr>
            <p:ph sz="quarter" idx="14"/>
          </p:nvPr>
        </p:nvSpPr>
        <p:spPr>
          <a:xfrm>
            <a:off x="4862513" y="1072663"/>
            <a:ext cx="6994525" cy="4809392"/>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10" name="Text Placeholder 12"/>
          <p:cNvSpPr>
            <a:spLocks noGrp="1"/>
          </p:cNvSpPr>
          <p:nvPr>
            <p:ph type="body" sz="quarter" idx="15" hasCustomPrompt="1"/>
          </p:nvPr>
        </p:nvSpPr>
        <p:spPr>
          <a:xfrm>
            <a:off x="4862513" y="6005146"/>
            <a:ext cx="6994525" cy="395654"/>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9" name="Rectangle 8"/>
          <p:cNvSpPr/>
          <p:nvPr userDrawn="1"/>
        </p:nvSpPr>
        <p:spPr>
          <a:xfrm>
            <a:off x="-1467" y="6489700"/>
            <a:ext cx="4527612" cy="3683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2"/>
              </a:solidFill>
            </a:endParaRPr>
          </a:p>
        </p:txBody>
      </p:sp>
      <p:sp>
        <p:nvSpPr>
          <p:cNvPr id="11"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4" name="Text Placeholder 3"/>
          <p:cNvSpPr>
            <a:spLocks noGrp="1"/>
          </p:cNvSpPr>
          <p:nvPr>
            <p:ph type="body" sz="half" idx="2" hasCustomPrompt="1"/>
          </p:nvPr>
        </p:nvSpPr>
        <p:spPr>
          <a:xfrm>
            <a:off x="334963" y="1709530"/>
            <a:ext cx="7886648" cy="4783345"/>
          </a:xfrm>
        </p:spPr>
        <p:txBody>
          <a:bodyPr>
            <a:normAutofit/>
          </a:bodyPr>
          <a:lstStyle>
            <a:lvl1pPr marL="285750" indent="-285750">
              <a:buFont typeface="Wingdings" panose="05000000000000000000" pitchFamily="2" charset="2"/>
              <a:buChar char="§"/>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Just right click on the image and select change picture.</a:t>
            </a:r>
            <a:endParaRPr lang="en-US" dirty="0"/>
          </a:p>
          <a:p>
            <a:pPr lvl="0"/>
            <a:r>
              <a:rPr lang="en-US" dirty="0"/>
              <a:t>Try to use images with transparent backgrounds</a:t>
            </a:r>
            <a:endParaRPr lang="en-US" dirty="0"/>
          </a:p>
          <a:p>
            <a:pPr lvl="0"/>
            <a:r>
              <a:rPr lang="en-US" dirty="0"/>
              <a:t>You can use bullet points for this purpose</a:t>
            </a:r>
            <a:endParaRPr lang="en-US" dirty="0"/>
          </a:p>
          <a:p>
            <a:pPr lvl="0"/>
            <a:endParaRPr lang="en-US" dirty="0"/>
          </a:p>
        </p:txBody>
      </p:sp>
      <p:sp>
        <p:nvSpPr>
          <p:cNvPr id="15" name="Title 1"/>
          <p:cNvSpPr>
            <a:spLocks noGrp="1"/>
          </p:cNvSpPr>
          <p:nvPr>
            <p:ph type="title" hasCustomPrompt="1"/>
          </p:nvPr>
        </p:nvSpPr>
        <p:spPr>
          <a:xfrm>
            <a:off x="334963" y="466091"/>
            <a:ext cx="6655117" cy="1004569"/>
          </a:xfrm>
        </p:spPr>
        <p:txBody>
          <a:bodyPr anchor="ctr">
            <a:normAutofit/>
          </a:bodyPr>
          <a:lstStyle>
            <a:lvl1pPr>
              <a:defRPr sz="2800">
                <a:solidFill>
                  <a:schemeClr val="tx2"/>
                </a:solidFill>
              </a:defRPr>
            </a:lvl1pPr>
          </a:lstStyle>
          <a:p>
            <a:r>
              <a:rPr lang="en-US" dirty="0"/>
              <a:t>This is a title. Please try to keep this short</a:t>
            </a:r>
            <a:endParaRPr lang="en-IN" dirty="0"/>
          </a:p>
        </p:txBody>
      </p:sp>
      <p:sp>
        <p:nvSpPr>
          <p:cNvPr id="17" name="Rectangle 16"/>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3" name="Content Placeholder 2"/>
          <p:cNvSpPr>
            <a:spLocks noGrp="1"/>
          </p:cNvSpPr>
          <p:nvPr>
            <p:ph sz="quarter" idx="14"/>
          </p:nvPr>
        </p:nvSpPr>
        <p:spPr>
          <a:xfrm>
            <a:off x="8572500" y="2509239"/>
            <a:ext cx="3284538" cy="2733675"/>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8"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Grouped text and content">
    <p:spTree>
      <p:nvGrpSpPr>
        <p:cNvPr id="1" name=""/>
        <p:cNvGrpSpPr/>
        <p:nvPr/>
      </p:nvGrpSpPr>
      <p:grpSpPr>
        <a:xfrm>
          <a:off x="0" y="0"/>
          <a:ext cx="0" cy="0"/>
          <a:chOff x="0" y="0"/>
          <a:chExt cx="0" cy="0"/>
        </a:xfrm>
      </p:grpSpPr>
      <p:sp>
        <p:nvSpPr>
          <p:cNvPr id="49" name="Rectangle 48"/>
          <p:cNvSpPr/>
          <p:nvPr userDrawn="1"/>
        </p:nvSpPr>
        <p:spPr>
          <a:xfrm>
            <a:off x="-1" y="0"/>
            <a:ext cx="6096001"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0" name="Content Placeholder 39"/>
          <p:cNvSpPr>
            <a:spLocks noGrp="1"/>
          </p:cNvSpPr>
          <p:nvPr>
            <p:ph sz="quarter" idx="21" hasCustomPrompt="1"/>
          </p:nvPr>
        </p:nvSpPr>
        <p:spPr>
          <a:xfrm>
            <a:off x="6550022" y="1741488"/>
            <a:ext cx="5307016" cy="4149561"/>
          </a:xfrm>
        </p:spPr>
        <p:txBody>
          <a:bodyPr/>
          <a:lstStyle>
            <a:lvl1pPr>
              <a:defRPr/>
            </a:lvl1pPr>
          </a:lstStyle>
          <a:p>
            <a:pPr lvl="0"/>
            <a:r>
              <a:rPr lang="en-US" dirty="0"/>
              <a:t>Place any content like an image, chart, smart art or table</a:t>
            </a:r>
            <a:endParaRPr lang="en-IN" dirty="0"/>
          </a:p>
        </p:txBody>
      </p:sp>
      <p:sp>
        <p:nvSpPr>
          <p:cNvPr id="43" name="Title 1"/>
          <p:cNvSpPr>
            <a:spLocks noGrp="1"/>
          </p:cNvSpPr>
          <p:nvPr>
            <p:ph type="title" hasCustomPrompt="1"/>
          </p:nvPr>
        </p:nvSpPr>
        <p:spPr>
          <a:xfrm>
            <a:off x="334963" y="466091"/>
            <a:ext cx="5545241" cy="1004569"/>
          </a:xfrm>
        </p:spPr>
        <p:txBody>
          <a:bodyPr anchor="ctr">
            <a:normAutofit/>
          </a:bodyPr>
          <a:lstStyle>
            <a:lvl1pPr>
              <a:defRPr sz="2800">
                <a:solidFill>
                  <a:schemeClr val="tx2"/>
                </a:solidFill>
              </a:defRPr>
            </a:lvl1pPr>
          </a:lstStyle>
          <a:p>
            <a:r>
              <a:rPr lang="en-US" dirty="0"/>
              <a:t>This is a title. Please try to keep this short</a:t>
            </a:r>
            <a:endParaRPr lang="en-IN" dirty="0"/>
          </a:p>
        </p:txBody>
      </p:sp>
      <p:sp>
        <p:nvSpPr>
          <p:cNvPr id="44" name="Rectangle 43"/>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23" name="Text Placeholder 12"/>
          <p:cNvSpPr>
            <a:spLocks noGrp="1"/>
          </p:cNvSpPr>
          <p:nvPr>
            <p:ph type="body" sz="quarter" idx="39" hasCustomPrompt="1"/>
          </p:nvPr>
        </p:nvSpPr>
        <p:spPr>
          <a:xfrm>
            <a:off x="6550022" y="6023112"/>
            <a:ext cx="5307016" cy="377687"/>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34" name="Text Placeholder 30"/>
          <p:cNvSpPr>
            <a:spLocks noGrp="1"/>
          </p:cNvSpPr>
          <p:nvPr>
            <p:ph type="body" sz="quarter" idx="56" hasCustomPrompt="1"/>
          </p:nvPr>
        </p:nvSpPr>
        <p:spPr>
          <a:xfrm>
            <a:off x="334963"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5" name="Text Placeholder 30"/>
          <p:cNvSpPr>
            <a:spLocks noGrp="1"/>
          </p:cNvSpPr>
          <p:nvPr>
            <p:ph type="body" sz="quarter" idx="57" hasCustomPrompt="1"/>
          </p:nvPr>
        </p:nvSpPr>
        <p:spPr>
          <a:xfrm>
            <a:off x="367073"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36" name="Text Placeholder 30"/>
          <p:cNvSpPr>
            <a:spLocks noGrp="1"/>
          </p:cNvSpPr>
          <p:nvPr>
            <p:ph type="body" sz="quarter" idx="58" hasCustomPrompt="1"/>
          </p:nvPr>
        </p:nvSpPr>
        <p:spPr>
          <a:xfrm>
            <a:off x="334963"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7" name="Text Placeholder 30"/>
          <p:cNvSpPr>
            <a:spLocks noGrp="1"/>
          </p:cNvSpPr>
          <p:nvPr>
            <p:ph type="body" sz="quarter" idx="59" hasCustomPrompt="1"/>
          </p:nvPr>
        </p:nvSpPr>
        <p:spPr>
          <a:xfrm>
            <a:off x="367073"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38" name="Text Placeholder 30"/>
          <p:cNvSpPr>
            <a:spLocks noGrp="1"/>
          </p:cNvSpPr>
          <p:nvPr>
            <p:ph type="body" sz="quarter" idx="60" hasCustomPrompt="1"/>
          </p:nvPr>
        </p:nvSpPr>
        <p:spPr>
          <a:xfrm>
            <a:off x="3219458"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9" name="Text Placeholder 30"/>
          <p:cNvSpPr>
            <a:spLocks noGrp="1"/>
          </p:cNvSpPr>
          <p:nvPr>
            <p:ph type="body" sz="quarter" idx="61" hasCustomPrompt="1"/>
          </p:nvPr>
        </p:nvSpPr>
        <p:spPr>
          <a:xfrm>
            <a:off x="3251568"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41" name="Text Placeholder 30"/>
          <p:cNvSpPr>
            <a:spLocks noGrp="1"/>
          </p:cNvSpPr>
          <p:nvPr>
            <p:ph type="body" sz="quarter" idx="62" hasCustomPrompt="1"/>
          </p:nvPr>
        </p:nvSpPr>
        <p:spPr>
          <a:xfrm>
            <a:off x="3219458"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42" name="Text Placeholder 30"/>
          <p:cNvSpPr>
            <a:spLocks noGrp="1"/>
          </p:cNvSpPr>
          <p:nvPr>
            <p:ph type="body" sz="quarter" idx="63" hasCustomPrompt="1"/>
          </p:nvPr>
        </p:nvSpPr>
        <p:spPr>
          <a:xfrm>
            <a:off x="3251568"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16"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ouped text and content alt">
    <p:spTree>
      <p:nvGrpSpPr>
        <p:cNvPr id="1" name=""/>
        <p:cNvGrpSpPr/>
        <p:nvPr/>
      </p:nvGrpSpPr>
      <p:grpSpPr>
        <a:xfrm>
          <a:off x="0" y="0"/>
          <a:ext cx="0" cy="0"/>
          <a:chOff x="0" y="0"/>
          <a:chExt cx="0" cy="0"/>
        </a:xfrm>
      </p:grpSpPr>
      <p:sp>
        <p:nvSpPr>
          <p:cNvPr id="49" name="Rectangle 48"/>
          <p:cNvSpPr/>
          <p:nvPr userDrawn="1"/>
        </p:nvSpPr>
        <p:spPr>
          <a:xfrm>
            <a:off x="-1" y="0"/>
            <a:ext cx="6192079" cy="68580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IN" dirty="0"/>
          </a:p>
        </p:txBody>
      </p:sp>
      <p:sp>
        <p:nvSpPr>
          <p:cNvPr id="40" name="Content Placeholder 39"/>
          <p:cNvSpPr>
            <a:spLocks noGrp="1"/>
          </p:cNvSpPr>
          <p:nvPr>
            <p:ph sz="quarter" idx="21" hasCustomPrompt="1"/>
          </p:nvPr>
        </p:nvSpPr>
        <p:spPr>
          <a:xfrm>
            <a:off x="6550022" y="1741488"/>
            <a:ext cx="5307016" cy="4149561"/>
          </a:xfrm>
        </p:spPr>
        <p:txBody>
          <a:bodyPr/>
          <a:lstStyle>
            <a:lvl1pPr>
              <a:defRPr/>
            </a:lvl1pPr>
          </a:lstStyle>
          <a:p>
            <a:pPr lvl="0"/>
            <a:r>
              <a:rPr lang="en-US" dirty="0"/>
              <a:t>Place any content like an image, chart, smart art or table</a:t>
            </a:r>
            <a:endParaRPr lang="en-IN" dirty="0"/>
          </a:p>
        </p:txBody>
      </p:sp>
      <p:sp>
        <p:nvSpPr>
          <p:cNvPr id="43" name="Title 1"/>
          <p:cNvSpPr>
            <a:spLocks noGrp="1"/>
          </p:cNvSpPr>
          <p:nvPr>
            <p:ph type="title" hasCustomPrompt="1"/>
          </p:nvPr>
        </p:nvSpPr>
        <p:spPr>
          <a:xfrm>
            <a:off x="334963" y="466091"/>
            <a:ext cx="5545241" cy="1004569"/>
          </a:xfrm>
        </p:spPr>
        <p:txBody>
          <a:bodyPr anchor="ctr">
            <a:normAutofit/>
          </a:bodyPr>
          <a:lstStyle>
            <a:lvl1pPr>
              <a:defRPr sz="2800">
                <a:solidFill>
                  <a:schemeClr val="accent4">
                    <a:lumMod val="50000"/>
                  </a:schemeClr>
                </a:solidFill>
              </a:defRPr>
            </a:lvl1pPr>
          </a:lstStyle>
          <a:p>
            <a:r>
              <a:rPr lang="en-US" dirty="0"/>
              <a:t>This is a title. Please try to keep this short</a:t>
            </a:r>
            <a:endParaRPr lang="en-IN" dirty="0"/>
          </a:p>
        </p:txBody>
      </p:sp>
      <p:sp>
        <p:nvSpPr>
          <p:cNvPr id="44" name="Rectangle 43"/>
          <p:cNvSpPr/>
          <p:nvPr userDrawn="1"/>
        </p:nvSpPr>
        <p:spPr>
          <a:xfrm rot="10800000" flipV="1">
            <a:off x="431483" y="258871"/>
            <a:ext cx="1004568" cy="45719"/>
          </a:xfrm>
          <a:prstGeom prst="rect">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23" name="Text Placeholder 12"/>
          <p:cNvSpPr>
            <a:spLocks noGrp="1"/>
          </p:cNvSpPr>
          <p:nvPr>
            <p:ph type="body" sz="quarter" idx="39" hasCustomPrompt="1"/>
          </p:nvPr>
        </p:nvSpPr>
        <p:spPr>
          <a:xfrm>
            <a:off x="6550022" y="6023112"/>
            <a:ext cx="5307016" cy="377687"/>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24" name="Rectangle 23"/>
          <p:cNvSpPr/>
          <p:nvPr userDrawn="1"/>
        </p:nvSpPr>
        <p:spPr>
          <a:xfrm>
            <a:off x="-1468" y="6489700"/>
            <a:ext cx="6192079" cy="3683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 name="Text Placeholder 30"/>
          <p:cNvSpPr>
            <a:spLocks noGrp="1"/>
          </p:cNvSpPr>
          <p:nvPr>
            <p:ph type="body" sz="quarter" idx="40" hasCustomPrompt="1"/>
          </p:nvPr>
        </p:nvSpPr>
        <p:spPr>
          <a:xfrm>
            <a:off x="334963" y="1877462"/>
            <a:ext cx="2540002" cy="1942677"/>
          </a:xfrm>
          <a:noFill/>
          <a:ln>
            <a:noFill/>
          </a:ln>
        </p:spPr>
        <p:txBody>
          <a:bodyPr wrap="square" lIns="108000" tIns="792000" rIns="108000" bIns="108000">
            <a:noAutofit/>
          </a:bodyPr>
          <a:lstStyle>
            <a:lvl1pPr marL="0" indent="0">
              <a:buNone/>
              <a:defRPr sz="12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26" name="Text Placeholder 30"/>
          <p:cNvSpPr>
            <a:spLocks noGrp="1"/>
          </p:cNvSpPr>
          <p:nvPr>
            <p:ph type="body" sz="quarter" idx="41" hasCustomPrompt="1"/>
          </p:nvPr>
        </p:nvSpPr>
        <p:spPr>
          <a:xfrm>
            <a:off x="334963" y="1907775"/>
            <a:ext cx="2540002" cy="682367"/>
          </a:xfrm>
          <a:noFill/>
          <a:ln>
            <a:noFill/>
          </a:ln>
        </p:spPr>
        <p:txBody>
          <a:bodyPr wrap="square" lIns="108000" tIns="108000" rIns="108000" bIns="108000" anchor="t">
            <a:noAutofit/>
          </a:bodyPr>
          <a:lstStyle>
            <a:lvl1pPr marL="0" indent="0">
              <a:buNone/>
              <a:defRPr sz="1600" b="1">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27" name="Text Placeholder 30"/>
          <p:cNvSpPr>
            <a:spLocks noGrp="1"/>
          </p:cNvSpPr>
          <p:nvPr>
            <p:ph type="body" sz="quarter" idx="44" hasCustomPrompt="1"/>
          </p:nvPr>
        </p:nvSpPr>
        <p:spPr>
          <a:xfrm>
            <a:off x="334963" y="4226941"/>
            <a:ext cx="2540002" cy="1942677"/>
          </a:xfrm>
          <a:noFill/>
          <a:ln>
            <a:noFill/>
          </a:ln>
        </p:spPr>
        <p:txBody>
          <a:bodyPr wrap="square" lIns="108000" tIns="792000" rIns="108000" bIns="108000">
            <a:noAutofit/>
          </a:bodyPr>
          <a:lstStyle>
            <a:lvl1pPr marL="0" indent="0">
              <a:buNone/>
              <a:defRPr sz="12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28" name="Text Placeholder 30"/>
          <p:cNvSpPr>
            <a:spLocks noGrp="1"/>
          </p:cNvSpPr>
          <p:nvPr>
            <p:ph type="body" sz="quarter" idx="45" hasCustomPrompt="1"/>
          </p:nvPr>
        </p:nvSpPr>
        <p:spPr>
          <a:xfrm>
            <a:off x="334963" y="4257254"/>
            <a:ext cx="2540002" cy="682367"/>
          </a:xfrm>
          <a:noFill/>
          <a:ln>
            <a:noFill/>
          </a:ln>
        </p:spPr>
        <p:txBody>
          <a:bodyPr wrap="square" lIns="108000" tIns="108000" rIns="108000" bIns="108000" anchor="t">
            <a:noAutofit/>
          </a:bodyPr>
          <a:lstStyle>
            <a:lvl1pPr marL="0" indent="0">
              <a:buNone/>
              <a:defRPr sz="1600" b="1">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29" name="Text Placeholder 30"/>
          <p:cNvSpPr>
            <a:spLocks noGrp="1"/>
          </p:cNvSpPr>
          <p:nvPr>
            <p:ph type="body" sz="quarter" idx="46" hasCustomPrompt="1"/>
          </p:nvPr>
        </p:nvSpPr>
        <p:spPr>
          <a:xfrm>
            <a:off x="3209929" y="1877462"/>
            <a:ext cx="2540002" cy="1942677"/>
          </a:xfrm>
          <a:noFill/>
          <a:ln>
            <a:noFill/>
          </a:ln>
        </p:spPr>
        <p:txBody>
          <a:bodyPr wrap="square" lIns="108000" tIns="792000" rIns="108000" bIns="108000">
            <a:noAutofit/>
          </a:bodyPr>
          <a:lstStyle>
            <a:lvl1pPr marL="0" indent="0">
              <a:buNone/>
              <a:defRPr sz="12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0" name="Text Placeholder 30"/>
          <p:cNvSpPr>
            <a:spLocks noGrp="1"/>
          </p:cNvSpPr>
          <p:nvPr>
            <p:ph type="body" sz="quarter" idx="47" hasCustomPrompt="1"/>
          </p:nvPr>
        </p:nvSpPr>
        <p:spPr>
          <a:xfrm>
            <a:off x="3209929" y="1907775"/>
            <a:ext cx="2540002" cy="682367"/>
          </a:xfrm>
          <a:noFill/>
          <a:ln>
            <a:noFill/>
          </a:ln>
        </p:spPr>
        <p:txBody>
          <a:bodyPr wrap="square" lIns="108000" tIns="108000" rIns="108000" bIns="108000" anchor="t">
            <a:noAutofit/>
          </a:bodyPr>
          <a:lstStyle>
            <a:lvl1pPr marL="0" indent="0">
              <a:buNone/>
              <a:defRPr sz="1600" b="1">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31" name="Text Placeholder 30"/>
          <p:cNvSpPr>
            <a:spLocks noGrp="1"/>
          </p:cNvSpPr>
          <p:nvPr>
            <p:ph type="body" sz="quarter" idx="48" hasCustomPrompt="1"/>
          </p:nvPr>
        </p:nvSpPr>
        <p:spPr>
          <a:xfrm>
            <a:off x="3209929" y="4226941"/>
            <a:ext cx="2540002" cy="1942677"/>
          </a:xfrm>
          <a:noFill/>
          <a:ln>
            <a:noFill/>
          </a:ln>
        </p:spPr>
        <p:txBody>
          <a:bodyPr wrap="square" lIns="108000" tIns="792000" rIns="108000" bIns="108000">
            <a:noAutofit/>
          </a:bodyPr>
          <a:lstStyle>
            <a:lvl1pPr marL="0" indent="0">
              <a:buNone/>
              <a:defRPr sz="12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2" name="Text Placeholder 30"/>
          <p:cNvSpPr>
            <a:spLocks noGrp="1"/>
          </p:cNvSpPr>
          <p:nvPr>
            <p:ph type="body" sz="quarter" idx="49" hasCustomPrompt="1"/>
          </p:nvPr>
        </p:nvSpPr>
        <p:spPr>
          <a:xfrm>
            <a:off x="3209929" y="4257254"/>
            <a:ext cx="2540002" cy="682367"/>
          </a:xfrm>
          <a:noFill/>
          <a:ln>
            <a:noFill/>
          </a:ln>
        </p:spPr>
        <p:txBody>
          <a:bodyPr wrap="square" lIns="108000" tIns="108000" rIns="108000" bIns="108000" anchor="t">
            <a:noAutofit/>
          </a:bodyPr>
          <a:lstStyle>
            <a:lvl1pPr marL="0" indent="0">
              <a:buNone/>
              <a:defRPr sz="1600" b="1">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17"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Grouped text and content alt">
    <p:spTree>
      <p:nvGrpSpPr>
        <p:cNvPr id="1" name=""/>
        <p:cNvGrpSpPr/>
        <p:nvPr/>
      </p:nvGrpSpPr>
      <p:grpSpPr>
        <a:xfrm>
          <a:off x="0" y="0"/>
          <a:ext cx="0" cy="0"/>
          <a:chOff x="0" y="0"/>
          <a:chExt cx="0" cy="0"/>
        </a:xfrm>
      </p:grpSpPr>
      <p:sp>
        <p:nvSpPr>
          <p:cNvPr id="49" name="Rectangle 48"/>
          <p:cNvSpPr/>
          <p:nvPr userDrawn="1"/>
        </p:nvSpPr>
        <p:spPr>
          <a:xfrm>
            <a:off x="-1" y="0"/>
            <a:ext cx="6192079" cy="68580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IN" dirty="0"/>
          </a:p>
        </p:txBody>
      </p:sp>
      <p:sp>
        <p:nvSpPr>
          <p:cNvPr id="40" name="Content Placeholder 39"/>
          <p:cNvSpPr>
            <a:spLocks noGrp="1"/>
          </p:cNvSpPr>
          <p:nvPr>
            <p:ph sz="quarter" idx="21" hasCustomPrompt="1"/>
          </p:nvPr>
        </p:nvSpPr>
        <p:spPr>
          <a:xfrm>
            <a:off x="6550022" y="1741488"/>
            <a:ext cx="5307016" cy="4149561"/>
          </a:xfrm>
        </p:spPr>
        <p:txBody>
          <a:bodyPr/>
          <a:lstStyle>
            <a:lvl1pPr>
              <a:defRPr/>
            </a:lvl1pPr>
          </a:lstStyle>
          <a:p>
            <a:pPr lvl="0"/>
            <a:r>
              <a:rPr lang="en-US" dirty="0"/>
              <a:t>Place any content like an image, chart, smart art or table</a:t>
            </a:r>
            <a:endParaRPr lang="en-IN" dirty="0"/>
          </a:p>
        </p:txBody>
      </p:sp>
      <p:sp>
        <p:nvSpPr>
          <p:cNvPr id="43" name="Title 1"/>
          <p:cNvSpPr>
            <a:spLocks noGrp="1"/>
          </p:cNvSpPr>
          <p:nvPr>
            <p:ph type="title" hasCustomPrompt="1"/>
          </p:nvPr>
        </p:nvSpPr>
        <p:spPr>
          <a:xfrm>
            <a:off x="334963" y="466091"/>
            <a:ext cx="5545241" cy="1004569"/>
          </a:xfrm>
        </p:spPr>
        <p:txBody>
          <a:bodyPr anchor="ctr">
            <a:normAutofit/>
          </a:bodyPr>
          <a:lstStyle>
            <a:lvl1pPr>
              <a:defRPr sz="2800">
                <a:solidFill>
                  <a:schemeClr val="accent4">
                    <a:lumMod val="50000"/>
                  </a:schemeClr>
                </a:solidFill>
              </a:defRPr>
            </a:lvl1pPr>
          </a:lstStyle>
          <a:p>
            <a:r>
              <a:rPr lang="en-US" dirty="0"/>
              <a:t>This is a title. Please try to keep this short</a:t>
            </a:r>
            <a:endParaRPr lang="en-IN" dirty="0"/>
          </a:p>
        </p:txBody>
      </p:sp>
      <p:sp>
        <p:nvSpPr>
          <p:cNvPr id="44" name="Rectangle 43"/>
          <p:cNvSpPr/>
          <p:nvPr userDrawn="1"/>
        </p:nvSpPr>
        <p:spPr>
          <a:xfrm rot="10800000" flipV="1">
            <a:off x="431483" y="258871"/>
            <a:ext cx="1004568" cy="45719"/>
          </a:xfrm>
          <a:prstGeom prst="rect">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23" name="Text Placeholder 12"/>
          <p:cNvSpPr>
            <a:spLocks noGrp="1"/>
          </p:cNvSpPr>
          <p:nvPr>
            <p:ph type="body" sz="quarter" idx="39" hasCustomPrompt="1"/>
          </p:nvPr>
        </p:nvSpPr>
        <p:spPr>
          <a:xfrm>
            <a:off x="6550022" y="6023112"/>
            <a:ext cx="5307016" cy="377687"/>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24" name="Rectangle 23"/>
          <p:cNvSpPr/>
          <p:nvPr userDrawn="1"/>
        </p:nvSpPr>
        <p:spPr>
          <a:xfrm>
            <a:off x="-1468" y="6489700"/>
            <a:ext cx="6192079" cy="3683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 name="Text Placeholder 30"/>
          <p:cNvSpPr>
            <a:spLocks noGrp="1"/>
          </p:cNvSpPr>
          <p:nvPr>
            <p:ph type="body" sz="quarter" idx="40" hasCustomPrompt="1"/>
          </p:nvPr>
        </p:nvSpPr>
        <p:spPr>
          <a:xfrm>
            <a:off x="334963" y="1877462"/>
            <a:ext cx="2540002" cy="1942677"/>
          </a:xfrm>
          <a:noFill/>
          <a:ln>
            <a:noFill/>
          </a:ln>
        </p:spPr>
        <p:txBody>
          <a:bodyPr wrap="square" lIns="108000" tIns="792000" rIns="108000" bIns="108000">
            <a:noAutofit/>
          </a:bodyPr>
          <a:lstStyle>
            <a:lvl1pPr marL="0" indent="0">
              <a:buNone/>
              <a:defRPr sz="12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26" name="Text Placeholder 30"/>
          <p:cNvSpPr>
            <a:spLocks noGrp="1"/>
          </p:cNvSpPr>
          <p:nvPr>
            <p:ph type="body" sz="quarter" idx="41" hasCustomPrompt="1"/>
          </p:nvPr>
        </p:nvSpPr>
        <p:spPr>
          <a:xfrm>
            <a:off x="334963" y="1907775"/>
            <a:ext cx="2540002" cy="682367"/>
          </a:xfrm>
          <a:noFill/>
          <a:ln>
            <a:noFill/>
          </a:ln>
        </p:spPr>
        <p:txBody>
          <a:bodyPr wrap="square" lIns="108000" tIns="108000" rIns="108000" bIns="108000" anchor="t">
            <a:noAutofit/>
          </a:bodyPr>
          <a:lstStyle>
            <a:lvl1pPr marL="0" indent="0">
              <a:buNone/>
              <a:defRPr sz="1600" b="1">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27" name="Text Placeholder 30"/>
          <p:cNvSpPr>
            <a:spLocks noGrp="1"/>
          </p:cNvSpPr>
          <p:nvPr>
            <p:ph type="body" sz="quarter" idx="44" hasCustomPrompt="1"/>
          </p:nvPr>
        </p:nvSpPr>
        <p:spPr>
          <a:xfrm>
            <a:off x="334963" y="4226941"/>
            <a:ext cx="2540002" cy="1942677"/>
          </a:xfrm>
          <a:noFill/>
          <a:ln>
            <a:noFill/>
          </a:ln>
        </p:spPr>
        <p:txBody>
          <a:bodyPr wrap="square" lIns="108000" tIns="792000" rIns="108000" bIns="108000">
            <a:noAutofit/>
          </a:bodyPr>
          <a:lstStyle>
            <a:lvl1pPr marL="0" indent="0">
              <a:buNone/>
              <a:defRPr sz="12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28" name="Text Placeholder 30"/>
          <p:cNvSpPr>
            <a:spLocks noGrp="1"/>
          </p:cNvSpPr>
          <p:nvPr>
            <p:ph type="body" sz="quarter" idx="45" hasCustomPrompt="1"/>
          </p:nvPr>
        </p:nvSpPr>
        <p:spPr>
          <a:xfrm>
            <a:off x="334963" y="4257254"/>
            <a:ext cx="2540002" cy="682367"/>
          </a:xfrm>
          <a:noFill/>
          <a:ln>
            <a:noFill/>
          </a:ln>
        </p:spPr>
        <p:txBody>
          <a:bodyPr wrap="square" lIns="108000" tIns="108000" rIns="108000" bIns="108000" anchor="t">
            <a:noAutofit/>
          </a:bodyPr>
          <a:lstStyle>
            <a:lvl1pPr marL="0" indent="0">
              <a:buNone/>
              <a:defRPr sz="1600" b="1">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29" name="Text Placeholder 30"/>
          <p:cNvSpPr>
            <a:spLocks noGrp="1"/>
          </p:cNvSpPr>
          <p:nvPr>
            <p:ph type="body" sz="quarter" idx="46" hasCustomPrompt="1"/>
          </p:nvPr>
        </p:nvSpPr>
        <p:spPr>
          <a:xfrm>
            <a:off x="3209929" y="1877462"/>
            <a:ext cx="2540002" cy="1942677"/>
          </a:xfrm>
          <a:noFill/>
          <a:ln>
            <a:noFill/>
          </a:ln>
        </p:spPr>
        <p:txBody>
          <a:bodyPr wrap="square" lIns="108000" tIns="792000" rIns="108000" bIns="108000">
            <a:noAutofit/>
          </a:bodyPr>
          <a:lstStyle>
            <a:lvl1pPr marL="0" indent="0">
              <a:buNone/>
              <a:defRPr sz="12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0" name="Text Placeholder 30"/>
          <p:cNvSpPr>
            <a:spLocks noGrp="1"/>
          </p:cNvSpPr>
          <p:nvPr>
            <p:ph type="body" sz="quarter" idx="47" hasCustomPrompt="1"/>
          </p:nvPr>
        </p:nvSpPr>
        <p:spPr>
          <a:xfrm>
            <a:off x="3209929" y="1907775"/>
            <a:ext cx="2540002" cy="682367"/>
          </a:xfrm>
          <a:noFill/>
          <a:ln>
            <a:noFill/>
          </a:ln>
        </p:spPr>
        <p:txBody>
          <a:bodyPr wrap="square" lIns="108000" tIns="108000" rIns="108000" bIns="108000" anchor="t">
            <a:noAutofit/>
          </a:bodyPr>
          <a:lstStyle>
            <a:lvl1pPr marL="0" indent="0">
              <a:buNone/>
              <a:defRPr sz="1600" b="1">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31" name="Text Placeholder 30"/>
          <p:cNvSpPr>
            <a:spLocks noGrp="1"/>
          </p:cNvSpPr>
          <p:nvPr>
            <p:ph type="body" sz="quarter" idx="48" hasCustomPrompt="1"/>
          </p:nvPr>
        </p:nvSpPr>
        <p:spPr>
          <a:xfrm>
            <a:off x="3209929" y="4226941"/>
            <a:ext cx="2540002" cy="1942677"/>
          </a:xfrm>
          <a:noFill/>
          <a:ln>
            <a:noFill/>
          </a:ln>
        </p:spPr>
        <p:txBody>
          <a:bodyPr wrap="square" lIns="108000" tIns="792000" rIns="108000" bIns="108000">
            <a:noAutofit/>
          </a:bodyPr>
          <a:lstStyle>
            <a:lvl1pPr marL="0" indent="0">
              <a:buNone/>
              <a:defRPr sz="12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2" name="Text Placeholder 30"/>
          <p:cNvSpPr>
            <a:spLocks noGrp="1"/>
          </p:cNvSpPr>
          <p:nvPr>
            <p:ph type="body" sz="quarter" idx="49" hasCustomPrompt="1"/>
          </p:nvPr>
        </p:nvSpPr>
        <p:spPr>
          <a:xfrm>
            <a:off x="3209929" y="4257254"/>
            <a:ext cx="2540002" cy="682367"/>
          </a:xfrm>
          <a:noFill/>
          <a:ln>
            <a:noFill/>
          </a:ln>
        </p:spPr>
        <p:txBody>
          <a:bodyPr wrap="square" lIns="108000" tIns="108000" rIns="108000" bIns="108000" anchor="t">
            <a:noAutofit/>
          </a:bodyPr>
          <a:lstStyle>
            <a:lvl1pPr marL="0" indent="0">
              <a:buNone/>
              <a:defRPr sz="1600" b="1">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17"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Grouped text content">
    <p:bg>
      <p:bgRef idx="1001">
        <a:schemeClr val="bg2"/>
      </p:bgRef>
    </p:bg>
    <p:spTree>
      <p:nvGrpSpPr>
        <p:cNvPr id="1" name=""/>
        <p:cNvGrpSpPr/>
        <p:nvPr/>
      </p:nvGrpSpPr>
      <p:grpSpPr>
        <a:xfrm>
          <a:off x="0" y="0"/>
          <a:ext cx="0" cy="0"/>
          <a:chOff x="0" y="0"/>
          <a:chExt cx="0" cy="0"/>
        </a:xfrm>
      </p:grpSpPr>
      <p:sp>
        <p:nvSpPr>
          <p:cNvPr id="22" name="Title 1"/>
          <p:cNvSpPr>
            <a:spLocks noGrp="1"/>
          </p:cNvSpPr>
          <p:nvPr>
            <p:ph type="title" hasCustomPrompt="1"/>
          </p:nvPr>
        </p:nvSpPr>
        <p:spPr>
          <a:xfrm>
            <a:off x="334963" y="466091"/>
            <a:ext cx="6888798" cy="1004569"/>
          </a:xfrm>
        </p:spPr>
        <p:txBody>
          <a:bodyPr anchor="ctr">
            <a:normAutofit/>
          </a:bodyPr>
          <a:lstStyle>
            <a:lvl1pPr>
              <a:defRPr sz="2800"/>
            </a:lvl1pPr>
          </a:lstStyle>
          <a:p>
            <a:r>
              <a:rPr lang="en-US" dirty="0"/>
              <a:t>This is a title. Please try to keep this short</a:t>
            </a:r>
            <a:endParaRPr lang="en-IN" dirty="0"/>
          </a:p>
        </p:txBody>
      </p:sp>
      <p:sp>
        <p:nvSpPr>
          <p:cNvPr id="24" name="Rectangle 23"/>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56" name="Text Placeholder 30"/>
          <p:cNvSpPr>
            <a:spLocks noGrp="1"/>
          </p:cNvSpPr>
          <p:nvPr>
            <p:ph type="body" sz="quarter" idx="56" hasCustomPrompt="1"/>
          </p:nvPr>
        </p:nvSpPr>
        <p:spPr>
          <a:xfrm>
            <a:off x="334963"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57" name="Text Placeholder 30"/>
          <p:cNvSpPr>
            <a:spLocks noGrp="1"/>
          </p:cNvSpPr>
          <p:nvPr>
            <p:ph type="body" sz="quarter" idx="57" hasCustomPrompt="1"/>
          </p:nvPr>
        </p:nvSpPr>
        <p:spPr>
          <a:xfrm>
            <a:off x="367073"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58" name="Text Placeholder 30"/>
          <p:cNvSpPr>
            <a:spLocks noGrp="1"/>
          </p:cNvSpPr>
          <p:nvPr>
            <p:ph type="body" sz="quarter" idx="58" hasCustomPrompt="1"/>
          </p:nvPr>
        </p:nvSpPr>
        <p:spPr>
          <a:xfrm>
            <a:off x="334963"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59" name="Text Placeholder 30"/>
          <p:cNvSpPr>
            <a:spLocks noGrp="1"/>
          </p:cNvSpPr>
          <p:nvPr>
            <p:ph type="body" sz="quarter" idx="59" hasCustomPrompt="1"/>
          </p:nvPr>
        </p:nvSpPr>
        <p:spPr>
          <a:xfrm>
            <a:off x="367073"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0" name="Text Placeholder 30"/>
          <p:cNvSpPr>
            <a:spLocks noGrp="1"/>
          </p:cNvSpPr>
          <p:nvPr>
            <p:ph type="body" sz="quarter" idx="60" hasCustomPrompt="1"/>
          </p:nvPr>
        </p:nvSpPr>
        <p:spPr>
          <a:xfrm>
            <a:off x="3325589"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1" name="Text Placeholder 30"/>
          <p:cNvSpPr>
            <a:spLocks noGrp="1"/>
          </p:cNvSpPr>
          <p:nvPr>
            <p:ph type="body" sz="quarter" idx="61" hasCustomPrompt="1"/>
          </p:nvPr>
        </p:nvSpPr>
        <p:spPr>
          <a:xfrm>
            <a:off x="3357699"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2" name="Text Placeholder 30"/>
          <p:cNvSpPr>
            <a:spLocks noGrp="1"/>
          </p:cNvSpPr>
          <p:nvPr>
            <p:ph type="body" sz="quarter" idx="62" hasCustomPrompt="1"/>
          </p:nvPr>
        </p:nvSpPr>
        <p:spPr>
          <a:xfrm>
            <a:off x="3325589"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3" name="Text Placeholder 30"/>
          <p:cNvSpPr>
            <a:spLocks noGrp="1"/>
          </p:cNvSpPr>
          <p:nvPr>
            <p:ph type="body" sz="quarter" idx="63" hasCustomPrompt="1"/>
          </p:nvPr>
        </p:nvSpPr>
        <p:spPr>
          <a:xfrm>
            <a:off x="3357699"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4" name="Text Placeholder 30"/>
          <p:cNvSpPr>
            <a:spLocks noGrp="1"/>
          </p:cNvSpPr>
          <p:nvPr>
            <p:ph type="body" sz="quarter" idx="64" hasCustomPrompt="1"/>
          </p:nvPr>
        </p:nvSpPr>
        <p:spPr>
          <a:xfrm>
            <a:off x="6326410"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5" name="Text Placeholder 30"/>
          <p:cNvSpPr>
            <a:spLocks noGrp="1"/>
          </p:cNvSpPr>
          <p:nvPr>
            <p:ph type="body" sz="quarter" idx="65" hasCustomPrompt="1"/>
          </p:nvPr>
        </p:nvSpPr>
        <p:spPr>
          <a:xfrm>
            <a:off x="6358520"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6" name="Text Placeholder 30"/>
          <p:cNvSpPr>
            <a:spLocks noGrp="1"/>
          </p:cNvSpPr>
          <p:nvPr>
            <p:ph type="body" sz="quarter" idx="66" hasCustomPrompt="1"/>
          </p:nvPr>
        </p:nvSpPr>
        <p:spPr>
          <a:xfrm>
            <a:off x="6326410"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7" name="Text Placeholder 30"/>
          <p:cNvSpPr>
            <a:spLocks noGrp="1"/>
          </p:cNvSpPr>
          <p:nvPr>
            <p:ph type="body" sz="quarter" idx="67" hasCustomPrompt="1"/>
          </p:nvPr>
        </p:nvSpPr>
        <p:spPr>
          <a:xfrm>
            <a:off x="6358520"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8" name="Text Placeholder 30"/>
          <p:cNvSpPr>
            <a:spLocks noGrp="1"/>
          </p:cNvSpPr>
          <p:nvPr>
            <p:ph type="body" sz="quarter" idx="68" hasCustomPrompt="1"/>
          </p:nvPr>
        </p:nvSpPr>
        <p:spPr>
          <a:xfrm>
            <a:off x="9317036"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9" name="Text Placeholder 30"/>
          <p:cNvSpPr>
            <a:spLocks noGrp="1"/>
          </p:cNvSpPr>
          <p:nvPr>
            <p:ph type="body" sz="quarter" idx="69" hasCustomPrompt="1"/>
          </p:nvPr>
        </p:nvSpPr>
        <p:spPr>
          <a:xfrm>
            <a:off x="9349146"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70" name="Text Placeholder 30"/>
          <p:cNvSpPr>
            <a:spLocks noGrp="1"/>
          </p:cNvSpPr>
          <p:nvPr>
            <p:ph type="body" sz="quarter" idx="70" hasCustomPrompt="1"/>
          </p:nvPr>
        </p:nvSpPr>
        <p:spPr>
          <a:xfrm>
            <a:off x="9317036"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71" name="Text Placeholder 30"/>
          <p:cNvSpPr>
            <a:spLocks noGrp="1"/>
          </p:cNvSpPr>
          <p:nvPr>
            <p:ph type="body" sz="quarter" idx="71" hasCustomPrompt="1"/>
          </p:nvPr>
        </p:nvSpPr>
        <p:spPr>
          <a:xfrm>
            <a:off x="9349146"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21"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Diagram and labels">
    <p:spTree>
      <p:nvGrpSpPr>
        <p:cNvPr id="1" name=""/>
        <p:cNvGrpSpPr/>
        <p:nvPr/>
      </p:nvGrpSpPr>
      <p:grpSpPr>
        <a:xfrm>
          <a:off x="0" y="0"/>
          <a:ext cx="0" cy="0"/>
          <a:chOff x="0" y="0"/>
          <a:chExt cx="0" cy="0"/>
        </a:xfrm>
      </p:grpSpPr>
      <p:sp>
        <p:nvSpPr>
          <p:cNvPr id="3" name="Content Placeholder 2"/>
          <p:cNvSpPr>
            <a:spLocks noGrp="1"/>
          </p:cNvSpPr>
          <p:nvPr>
            <p:ph sz="quarter" idx="20"/>
          </p:nvPr>
        </p:nvSpPr>
        <p:spPr>
          <a:xfrm>
            <a:off x="3095625" y="1828800"/>
            <a:ext cx="6000750" cy="4273550"/>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5" name="Slide Number Placeholder 4"/>
          <p:cNvSpPr>
            <a:spLocks noGrp="1"/>
          </p:cNvSpPr>
          <p:nvPr>
            <p:ph type="sldNum" sz="quarter" idx="12"/>
          </p:nvPr>
        </p:nvSpPr>
        <p:spPr/>
        <p:txBody>
          <a:bodyPr/>
          <a:lstStyle/>
          <a:p>
            <a:fld id="{A852531D-B541-4B6C-B34D-D17A31B6CE2E}" type="slidenum">
              <a:rPr lang="en-IN" smtClean="0"/>
            </a:fld>
            <a:endParaRPr lang="en-IN"/>
          </a:p>
        </p:txBody>
      </p:sp>
      <p:sp>
        <p:nvSpPr>
          <p:cNvPr id="39" name="Title 1"/>
          <p:cNvSpPr>
            <a:spLocks noGrp="1"/>
          </p:cNvSpPr>
          <p:nvPr>
            <p:ph type="title" hasCustomPrompt="1"/>
          </p:nvPr>
        </p:nvSpPr>
        <p:spPr>
          <a:xfrm>
            <a:off x="334963" y="466091"/>
            <a:ext cx="6888798" cy="1004569"/>
          </a:xfrm>
        </p:spPr>
        <p:txBody>
          <a:bodyPr anchor="b">
            <a:normAutofit/>
          </a:bodyPr>
          <a:lstStyle>
            <a:lvl1pPr>
              <a:defRPr sz="2800">
                <a:solidFill>
                  <a:schemeClr val="tx2"/>
                </a:solidFill>
              </a:defRPr>
            </a:lvl1pPr>
          </a:lstStyle>
          <a:p>
            <a:r>
              <a:rPr lang="en-US" dirty="0"/>
              <a:t>This is a title. Please try to keep this short</a:t>
            </a:r>
            <a:endParaRPr lang="en-IN" dirty="0"/>
          </a:p>
        </p:txBody>
      </p:sp>
      <p:sp>
        <p:nvSpPr>
          <p:cNvPr id="40" name="Rectangle 39"/>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12" name="Text Placeholder 30"/>
          <p:cNvSpPr>
            <a:spLocks noGrp="1"/>
          </p:cNvSpPr>
          <p:nvPr>
            <p:ph type="body" sz="quarter" idx="56" hasCustomPrompt="1"/>
          </p:nvPr>
        </p:nvSpPr>
        <p:spPr>
          <a:xfrm>
            <a:off x="1133843" y="2372811"/>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3" name="Text Placeholder 30"/>
          <p:cNvSpPr>
            <a:spLocks noGrp="1"/>
          </p:cNvSpPr>
          <p:nvPr>
            <p:ph type="body" sz="quarter" idx="57" hasCustomPrompt="1"/>
          </p:nvPr>
        </p:nvSpPr>
        <p:spPr>
          <a:xfrm>
            <a:off x="334963" y="3675968"/>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4" name="Text Placeholder 30"/>
          <p:cNvSpPr>
            <a:spLocks noGrp="1"/>
          </p:cNvSpPr>
          <p:nvPr>
            <p:ph type="body" sz="quarter" idx="58" hasCustomPrompt="1"/>
          </p:nvPr>
        </p:nvSpPr>
        <p:spPr>
          <a:xfrm>
            <a:off x="1133843" y="4925648"/>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5" name="Text Placeholder 30"/>
          <p:cNvSpPr>
            <a:spLocks noGrp="1"/>
          </p:cNvSpPr>
          <p:nvPr>
            <p:ph type="body" sz="quarter" idx="59" hasCustomPrompt="1"/>
          </p:nvPr>
        </p:nvSpPr>
        <p:spPr>
          <a:xfrm>
            <a:off x="8869680" y="2372811"/>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6" name="Text Placeholder 30"/>
          <p:cNvSpPr>
            <a:spLocks noGrp="1"/>
          </p:cNvSpPr>
          <p:nvPr>
            <p:ph type="body" sz="quarter" idx="60" hasCustomPrompt="1"/>
          </p:nvPr>
        </p:nvSpPr>
        <p:spPr>
          <a:xfrm>
            <a:off x="9668560" y="3675968"/>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7" name="Text Placeholder 30"/>
          <p:cNvSpPr>
            <a:spLocks noGrp="1"/>
          </p:cNvSpPr>
          <p:nvPr>
            <p:ph type="body" sz="quarter" idx="61" hasCustomPrompt="1"/>
          </p:nvPr>
        </p:nvSpPr>
        <p:spPr>
          <a:xfrm>
            <a:off x="8869680" y="4925648"/>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Thank you pag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34964" y="2433592"/>
            <a:ext cx="11522074" cy="2699278"/>
          </a:xfrm>
        </p:spPr>
        <p:txBody>
          <a:bodyPr anchor="b">
            <a:noAutofit/>
          </a:bodyPr>
          <a:lstStyle>
            <a:lvl1pPr algn="ctr">
              <a:lnSpc>
                <a:spcPts val="9000"/>
              </a:lnSpc>
              <a:spcBef>
                <a:spcPts val="0"/>
              </a:spcBef>
              <a:defRPr sz="11500">
                <a:solidFill>
                  <a:schemeClr val="tx2"/>
                </a:solidFill>
              </a:defRPr>
            </a:lvl1pPr>
          </a:lstStyle>
          <a:p>
            <a:r>
              <a:rPr lang="en-US" dirty="0"/>
              <a:t>Type ending message</a:t>
            </a:r>
            <a:endParaRPr lang="en-IN" dirty="0"/>
          </a:p>
        </p:txBody>
      </p:sp>
      <p:sp>
        <p:nvSpPr>
          <p:cNvPr id="6" name="Slide Number Placeholder 5"/>
          <p:cNvSpPr>
            <a:spLocks noGrp="1"/>
          </p:cNvSpPr>
          <p:nvPr>
            <p:ph type="sldNum" sz="quarter" idx="12"/>
          </p:nvPr>
        </p:nvSpPr>
        <p:spPr/>
        <p:txBody>
          <a:bodyPr/>
          <a:lstStyle/>
          <a:p>
            <a:fld id="{A852531D-B541-4B6C-B34D-D17A31B6CE2E}" type="slidenum">
              <a:rPr lang="en-IN" smtClean="0"/>
            </a:fld>
            <a:endParaRPr lang="en-IN"/>
          </a:p>
        </p:txBody>
      </p:sp>
      <p:pic>
        <p:nvPicPr>
          <p:cNvPr id="21" name="Graphic 20"/>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171502" y="591984"/>
            <a:ext cx="1848995" cy="1525745"/>
          </a:xfrm>
          <a:prstGeom prst="rect">
            <a:avLst/>
          </a:prstGeom>
        </p:spPr>
      </p:pic>
      <p:sp>
        <p:nvSpPr>
          <p:cNvPr id="22" name="Rectangle 21"/>
          <p:cNvSpPr/>
          <p:nvPr userDrawn="1"/>
        </p:nvSpPr>
        <p:spPr>
          <a:xfrm>
            <a:off x="7928646" y="260350"/>
            <a:ext cx="4263353" cy="897118"/>
          </a:xfrm>
          <a:prstGeom prst="rect">
            <a:avLst/>
          </a:prstGeom>
          <a:solidFill>
            <a:schemeClr val="bg1"/>
          </a:solidFill>
          <a:ln>
            <a:noFill/>
          </a:ln>
          <a:effectLst>
            <a:outerShdw blurRad="711200" dir="4320000" sx="99000" sy="99000" algn="t" rotWithShape="0">
              <a:schemeClr val="tx1">
                <a:lumMod val="60000"/>
                <a:lumOff val="40000"/>
                <a:alpha val="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200" dirty="0">
              <a:solidFill>
                <a:schemeClr val="tx2"/>
              </a:solidFill>
            </a:endParaRPr>
          </a:p>
        </p:txBody>
      </p:sp>
      <p:sp>
        <p:nvSpPr>
          <p:cNvPr id="25" name="TextBox 24"/>
          <p:cNvSpPr txBox="1"/>
          <p:nvPr userDrawn="1"/>
        </p:nvSpPr>
        <p:spPr>
          <a:xfrm>
            <a:off x="4943059" y="5627520"/>
            <a:ext cx="2305878" cy="475478"/>
          </a:xfrm>
          <a:prstGeom prst="rect">
            <a:avLst/>
          </a:prstGeom>
          <a:noFill/>
          <a:ln>
            <a:noFill/>
          </a:ln>
          <a:effectLst>
            <a:outerShdw blurRad="241300" dist="50800" dir="5400000" algn="ctr" rotWithShape="0">
              <a:srgbClr val="000000">
                <a:alpha val="13000"/>
              </a:srgbClr>
            </a:outerShdw>
          </a:effectLst>
        </p:spPr>
        <p:txBody>
          <a:bodyPr wrap="square" lIns="144000" tIns="144000" rIns="144000" bIns="144000" rtlCol="0">
            <a:spAutoFit/>
          </a:bodyPr>
          <a:lstStyle/>
          <a:p>
            <a:pPr algn="ctr"/>
            <a:r>
              <a:rPr lang="en-US" sz="1200" b="0" dirty="0"/>
              <a:t>ginesys.in</a:t>
            </a:r>
            <a:endParaRPr lang="en-IN" sz="1200" b="0" dirty="0"/>
          </a:p>
        </p:txBody>
      </p:sp>
      <p:sp>
        <p:nvSpPr>
          <p:cNvPr id="26" name="Rectangle 25"/>
          <p:cNvSpPr/>
          <p:nvPr userDrawn="1"/>
        </p:nvSpPr>
        <p:spPr>
          <a:xfrm rot="10800000" flipV="1">
            <a:off x="5593715" y="6220296"/>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1" y="1"/>
            <a:ext cx="12192000" cy="251739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ctrTitle" hasCustomPrompt="1"/>
          </p:nvPr>
        </p:nvSpPr>
        <p:spPr>
          <a:xfrm>
            <a:off x="334962" y="2517393"/>
            <a:ext cx="11522075" cy="1905137"/>
          </a:xfrm>
        </p:spPr>
        <p:txBody>
          <a:bodyPr anchor="b">
            <a:normAutofit/>
          </a:bodyPr>
          <a:lstStyle>
            <a:lvl1pPr algn="ctr">
              <a:defRPr sz="6000">
                <a:solidFill>
                  <a:schemeClr val="tx2"/>
                </a:solidFill>
              </a:defRPr>
            </a:lvl1pPr>
          </a:lstStyle>
          <a:p>
            <a:r>
              <a:rPr lang="en-US" dirty="0"/>
              <a:t>Use this for the title slide</a:t>
            </a:r>
            <a:endParaRPr lang="en-IN" dirty="0"/>
          </a:p>
        </p:txBody>
      </p:sp>
      <p:sp>
        <p:nvSpPr>
          <p:cNvPr id="3" name="Subtitle 2"/>
          <p:cNvSpPr>
            <a:spLocks noGrp="1"/>
          </p:cNvSpPr>
          <p:nvPr>
            <p:ph type="subTitle" idx="1" hasCustomPrompt="1"/>
          </p:nvPr>
        </p:nvSpPr>
        <p:spPr>
          <a:xfrm>
            <a:off x="334963" y="4660216"/>
            <a:ext cx="11522075" cy="826183"/>
          </a:xfrm>
        </p:spPr>
        <p:txBody>
          <a:bodyPr>
            <a:normAutofit/>
          </a:bodyPr>
          <a:lstStyle>
            <a:lvl1pPr marL="0" indent="0" algn="ctr">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Type in the subtitle here. Try to use this for a longer description for the following section.</a:t>
            </a:r>
            <a:endParaRPr lang="en-IN" dirty="0"/>
          </a:p>
        </p:txBody>
      </p:sp>
      <p:sp>
        <p:nvSpPr>
          <p:cNvPr id="10" name="Rectangle 9"/>
          <p:cNvSpPr/>
          <p:nvPr userDrawn="1"/>
        </p:nvSpPr>
        <p:spPr>
          <a:xfrm>
            <a:off x="4361723" y="5728067"/>
            <a:ext cx="3468552"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pic>
        <p:nvPicPr>
          <p:cNvPr id="11" name="Graphic 10"/>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195359" y="651617"/>
            <a:ext cx="1801280" cy="1486371"/>
          </a:xfrm>
          <a:prstGeom prst="rect">
            <a:avLst/>
          </a:prstGeom>
        </p:spPr>
      </p:pic>
      <p:sp>
        <p:nvSpPr>
          <p:cNvPr id="8"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Section Header ">
    <p:spTree>
      <p:nvGrpSpPr>
        <p:cNvPr id="1" name=""/>
        <p:cNvGrpSpPr/>
        <p:nvPr/>
      </p:nvGrpSpPr>
      <p:grpSpPr>
        <a:xfrm>
          <a:off x="0" y="0"/>
          <a:ext cx="0" cy="0"/>
          <a:chOff x="0" y="0"/>
          <a:chExt cx="0" cy="0"/>
        </a:xfrm>
      </p:grpSpPr>
      <p:sp>
        <p:nvSpPr>
          <p:cNvPr id="9" name="Rectangle 8"/>
          <p:cNvSpPr/>
          <p:nvPr userDrawn="1"/>
        </p:nvSpPr>
        <p:spPr>
          <a:xfrm>
            <a:off x="8968154" y="1171002"/>
            <a:ext cx="3223845" cy="416356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ctrTitle" hasCustomPrompt="1"/>
          </p:nvPr>
        </p:nvSpPr>
        <p:spPr>
          <a:xfrm>
            <a:off x="334964" y="1171001"/>
            <a:ext cx="8325460" cy="2387600"/>
          </a:xfrm>
        </p:spPr>
        <p:txBody>
          <a:bodyPr anchor="b">
            <a:normAutofit/>
          </a:bodyPr>
          <a:lstStyle>
            <a:lvl1pPr algn="l">
              <a:lnSpc>
                <a:spcPct val="90000"/>
              </a:lnSpc>
              <a:defRPr sz="6000">
                <a:solidFill>
                  <a:schemeClr val="tx2"/>
                </a:solidFill>
              </a:defRPr>
            </a:lvl1pPr>
          </a:lstStyle>
          <a:p>
            <a:r>
              <a:rPr lang="en-US" dirty="0"/>
              <a:t>Use this for the section header slides</a:t>
            </a:r>
            <a:endParaRPr lang="en-IN" dirty="0"/>
          </a:p>
        </p:txBody>
      </p:sp>
      <p:sp>
        <p:nvSpPr>
          <p:cNvPr id="3" name="Subtitle 2"/>
          <p:cNvSpPr>
            <a:spLocks noGrp="1"/>
          </p:cNvSpPr>
          <p:nvPr>
            <p:ph type="subTitle" idx="1" hasCustomPrompt="1"/>
          </p:nvPr>
        </p:nvSpPr>
        <p:spPr>
          <a:xfrm>
            <a:off x="334963" y="3794760"/>
            <a:ext cx="6443906" cy="1511678"/>
          </a:xfrm>
        </p:spPr>
        <p:txBody>
          <a:bodyPr>
            <a:normAutofit/>
          </a:bodyPr>
          <a:lstStyle>
            <a:lvl1pPr marL="0" indent="0" algn="l">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Type in the subtitle here. Try to use this for a longer description for the following section</a:t>
            </a:r>
            <a:endParaRPr lang="en-IN" dirty="0"/>
          </a:p>
        </p:txBody>
      </p:sp>
      <p:sp>
        <p:nvSpPr>
          <p:cNvPr id="5" name="Text Placeholder 4"/>
          <p:cNvSpPr>
            <a:spLocks noGrp="1"/>
          </p:cNvSpPr>
          <p:nvPr>
            <p:ph type="body" sz="quarter" idx="13" hasCustomPrompt="1"/>
          </p:nvPr>
        </p:nvSpPr>
        <p:spPr>
          <a:xfrm>
            <a:off x="9113838" y="3794760"/>
            <a:ext cx="2743200" cy="1381102"/>
          </a:xfrm>
        </p:spPr>
        <p:txBody>
          <a:bodyPr>
            <a:normAutofit/>
          </a:bodyPr>
          <a:lstStyle>
            <a:lvl1pPr>
              <a:defRPr sz="1000">
                <a:solidFill>
                  <a:schemeClr val="bg2">
                    <a:lumMod val="50000"/>
                  </a:schemeClr>
                </a:solidFill>
              </a:defRPr>
            </a:lvl1pPr>
          </a:lstStyle>
          <a:p>
            <a:pPr lvl="0"/>
            <a:r>
              <a:rPr lang="en-US" dirty="0"/>
              <a:t>Section Content</a:t>
            </a:r>
            <a:endParaRPr lang="en-US" dirty="0"/>
          </a:p>
          <a:p>
            <a:pPr lvl="0"/>
            <a:r>
              <a:rPr lang="en-US" dirty="0"/>
              <a:t>Optional</a:t>
            </a:r>
            <a:endParaRPr lang="en-US" dirty="0"/>
          </a:p>
          <a:p>
            <a:pPr lvl="0"/>
            <a:r>
              <a:rPr lang="en-IN" dirty="0"/>
              <a:t>Fill up only if needed</a:t>
            </a:r>
            <a:endParaRPr lang="en-IN" dirty="0"/>
          </a:p>
        </p:txBody>
      </p:sp>
      <p:sp>
        <p:nvSpPr>
          <p:cNvPr id="11" name="Text Placeholder 4"/>
          <p:cNvSpPr>
            <a:spLocks noGrp="1"/>
          </p:cNvSpPr>
          <p:nvPr>
            <p:ph type="body" sz="quarter" idx="14" hasCustomPrompt="1"/>
          </p:nvPr>
        </p:nvSpPr>
        <p:spPr>
          <a:xfrm>
            <a:off x="9113838" y="3063240"/>
            <a:ext cx="2743200" cy="571078"/>
          </a:xfrm>
        </p:spPr>
        <p:txBody>
          <a:bodyPr anchor="b">
            <a:normAutofit/>
          </a:bodyPr>
          <a:lstStyle>
            <a:lvl1pPr marL="0" indent="0">
              <a:buNone/>
              <a:defRPr sz="1200">
                <a:solidFill>
                  <a:schemeClr val="tx1">
                    <a:lumMod val="60000"/>
                    <a:lumOff val="40000"/>
                  </a:schemeClr>
                </a:solidFill>
                <a:latin typeface="+mj-lt"/>
              </a:defRPr>
            </a:lvl1pPr>
          </a:lstStyle>
          <a:p>
            <a:pPr lvl="0"/>
            <a:r>
              <a:rPr lang="en-US" dirty="0"/>
              <a:t>Type a Heading like “Content”</a:t>
            </a:r>
            <a:endParaRPr lang="en-IN" dirty="0"/>
          </a:p>
        </p:txBody>
      </p:sp>
      <p:sp>
        <p:nvSpPr>
          <p:cNvPr id="12" name="Rectangle 11"/>
          <p:cNvSpPr/>
          <p:nvPr userDrawn="1"/>
        </p:nvSpPr>
        <p:spPr>
          <a:xfrm>
            <a:off x="334963" y="5334568"/>
            <a:ext cx="3468552"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10"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Primary Content">
    <p:spTree>
      <p:nvGrpSpPr>
        <p:cNvPr id="1" name=""/>
        <p:cNvGrpSpPr/>
        <p:nvPr/>
      </p:nvGrpSpPr>
      <p:grpSpPr>
        <a:xfrm>
          <a:off x="0" y="0"/>
          <a:ext cx="0" cy="0"/>
          <a:chOff x="0" y="0"/>
          <a:chExt cx="0" cy="0"/>
        </a:xfrm>
      </p:grpSpPr>
      <p:sp>
        <p:nvSpPr>
          <p:cNvPr id="13" name="Text Placeholder 12"/>
          <p:cNvSpPr>
            <a:spLocks noGrp="1"/>
          </p:cNvSpPr>
          <p:nvPr>
            <p:ph type="body" sz="quarter" idx="14" hasCustomPrompt="1"/>
          </p:nvPr>
        </p:nvSpPr>
        <p:spPr>
          <a:xfrm>
            <a:off x="334963" y="5937250"/>
            <a:ext cx="11522075" cy="463550"/>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14" name="Title 1"/>
          <p:cNvSpPr>
            <a:spLocks noGrp="1"/>
          </p:cNvSpPr>
          <p:nvPr>
            <p:ph type="title" hasCustomPrompt="1"/>
          </p:nvPr>
        </p:nvSpPr>
        <p:spPr>
          <a:xfrm>
            <a:off x="334963" y="466091"/>
            <a:ext cx="6888798" cy="1004569"/>
          </a:xfrm>
        </p:spPr>
        <p:txBody>
          <a:bodyPr anchor="ctr">
            <a:normAutofit/>
          </a:bodyPr>
          <a:lstStyle>
            <a:lvl1pPr>
              <a:defRPr sz="2800">
                <a:solidFill>
                  <a:schemeClr val="tx2"/>
                </a:solidFill>
              </a:defRPr>
            </a:lvl1pPr>
          </a:lstStyle>
          <a:p>
            <a:r>
              <a:rPr lang="en-US" dirty="0"/>
              <a:t>This is a title. Please try to keep this short</a:t>
            </a:r>
            <a:endParaRPr lang="en-IN" dirty="0"/>
          </a:p>
        </p:txBody>
      </p:sp>
      <p:sp>
        <p:nvSpPr>
          <p:cNvPr id="16" name="Rectangle 15"/>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7" name="Content Placeholder 6"/>
          <p:cNvSpPr>
            <a:spLocks noGrp="1"/>
          </p:cNvSpPr>
          <p:nvPr>
            <p:ph sz="quarter" idx="15"/>
          </p:nvPr>
        </p:nvSpPr>
        <p:spPr>
          <a:xfrm>
            <a:off x="334963" y="1667508"/>
            <a:ext cx="11522075" cy="4072891"/>
          </a:xfrm>
        </p:spPr>
        <p:txBody>
          <a:bodyPr/>
          <a:lstStyle>
            <a:lvl1pPr>
              <a:defRPr sz="1600"/>
            </a:lvl1p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IN" dirty="0"/>
          </a:p>
        </p:txBody>
      </p:sp>
      <p:sp>
        <p:nvSpPr>
          <p:cNvPr id="8"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Content and Description">
    <p:spTree>
      <p:nvGrpSpPr>
        <p:cNvPr id="1" name=""/>
        <p:cNvGrpSpPr/>
        <p:nvPr/>
      </p:nvGrpSpPr>
      <p:grpSpPr>
        <a:xfrm>
          <a:off x="0" y="0"/>
          <a:ext cx="0" cy="0"/>
          <a:chOff x="0" y="0"/>
          <a:chExt cx="0" cy="0"/>
        </a:xfrm>
      </p:grpSpPr>
      <p:sp>
        <p:nvSpPr>
          <p:cNvPr id="8" name="Rectangle 7"/>
          <p:cNvSpPr/>
          <p:nvPr userDrawn="1"/>
        </p:nvSpPr>
        <p:spPr>
          <a:xfrm>
            <a:off x="0" y="0"/>
            <a:ext cx="452761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 name="Title 1"/>
          <p:cNvSpPr>
            <a:spLocks noGrp="1"/>
          </p:cNvSpPr>
          <p:nvPr>
            <p:ph type="title" hasCustomPrompt="1"/>
          </p:nvPr>
        </p:nvSpPr>
        <p:spPr>
          <a:xfrm>
            <a:off x="354829" y="563460"/>
            <a:ext cx="3932237" cy="1215643"/>
          </a:xfrm>
        </p:spPr>
        <p:txBody>
          <a:bodyPr anchor="ctr">
            <a:normAutofit/>
          </a:bodyPr>
          <a:lstStyle>
            <a:lvl1pPr>
              <a:defRPr sz="2800">
                <a:solidFill>
                  <a:schemeClr val="tx2"/>
                </a:solidFill>
              </a:defRPr>
            </a:lvl1pPr>
          </a:lstStyle>
          <a:p>
            <a:r>
              <a:rPr lang="en-US" dirty="0" err="1"/>
              <a:t>Content+Text</a:t>
            </a:r>
            <a:endParaRPr lang="en-IN" dirty="0"/>
          </a:p>
        </p:txBody>
      </p:sp>
      <p:sp>
        <p:nvSpPr>
          <p:cNvPr id="4" name="Text Placeholder 3"/>
          <p:cNvSpPr>
            <a:spLocks noGrp="1"/>
          </p:cNvSpPr>
          <p:nvPr>
            <p:ph type="body" sz="half" idx="2" hasCustomPrompt="1"/>
          </p:nvPr>
        </p:nvSpPr>
        <p:spPr>
          <a:xfrm>
            <a:off x="354829" y="2039454"/>
            <a:ext cx="3932237" cy="4558195"/>
          </a:xfrm>
        </p:spPr>
        <p:txBody>
          <a:bodyPr/>
          <a:lstStyle>
            <a:lvl1pPr marL="285750" indent="-285750">
              <a:buFont typeface="Wingdings" panose="05000000000000000000" pitchFamily="2" charset="2"/>
              <a:buChar char="§"/>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on the icons to add the content you want to</a:t>
            </a:r>
            <a:endParaRPr lang="en-US" dirty="0"/>
          </a:p>
          <a:p>
            <a:pPr lvl="0"/>
            <a:r>
              <a:rPr lang="en-US" dirty="0"/>
              <a:t>Use this to enter the description</a:t>
            </a:r>
            <a:endParaRPr lang="en-US" dirty="0"/>
          </a:p>
          <a:p>
            <a:pPr lvl="0"/>
            <a:r>
              <a:rPr lang="en-US" dirty="0"/>
              <a:t>You can use bullet points for this purpose</a:t>
            </a:r>
            <a:endParaRPr lang="en-US" dirty="0"/>
          </a:p>
          <a:p>
            <a:pPr lvl="0"/>
            <a:r>
              <a:rPr lang="en-US" dirty="0"/>
              <a:t>Try to use pictures with lots of white space and transparent backgrounds</a:t>
            </a:r>
            <a:endParaRPr lang="en-US" dirty="0"/>
          </a:p>
          <a:p>
            <a:pPr lvl="0"/>
            <a:endParaRPr lang="en-US" dirty="0"/>
          </a:p>
        </p:txBody>
      </p:sp>
      <p:sp>
        <p:nvSpPr>
          <p:cNvPr id="21" name="Rectangle 20"/>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5" name="Content Placeholder 4"/>
          <p:cNvSpPr>
            <a:spLocks noGrp="1"/>
          </p:cNvSpPr>
          <p:nvPr>
            <p:ph sz="quarter" idx="14"/>
          </p:nvPr>
        </p:nvSpPr>
        <p:spPr>
          <a:xfrm>
            <a:off x="4862513" y="1072663"/>
            <a:ext cx="6994525" cy="4809392"/>
          </a:xfrm>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IN" dirty="0"/>
          </a:p>
        </p:txBody>
      </p:sp>
      <p:sp>
        <p:nvSpPr>
          <p:cNvPr id="10" name="Text Placeholder 12"/>
          <p:cNvSpPr>
            <a:spLocks noGrp="1"/>
          </p:cNvSpPr>
          <p:nvPr>
            <p:ph type="body" sz="quarter" idx="15" hasCustomPrompt="1"/>
          </p:nvPr>
        </p:nvSpPr>
        <p:spPr>
          <a:xfrm>
            <a:off x="4862513" y="6005146"/>
            <a:ext cx="6994525" cy="395654"/>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9"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Content and Description alt">
    <p:spTree>
      <p:nvGrpSpPr>
        <p:cNvPr id="1" name=""/>
        <p:cNvGrpSpPr/>
        <p:nvPr/>
      </p:nvGrpSpPr>
      <p:grpSpPr>
        <a:xfrm>
          <a:off x="0" y="0"/>
          <a:ext cx="0" cy="0"/>
          <a:chOff x="0" y="0"/>
          <a:chExt cx="0" cy="0"/>
        </a:xfrm>
      </p:grpSpPr>
      <p:sp>
        <p:nvSpPr>
          <p:cNvPr id="8" name="Rectangle 7"/>
          <p:cNvSpPr/>
          <p:nvPr userDrawn="1"/>
        </p:nvSpPr>
        <p:spPr>
          <a:xfrm>
            <a:off x="0" y="0"/>
            <a:ext cx="4527612" cy="68580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IN" dirty="0"/>
          </a:p>
        </p:txBody>
      </p:sp>
      <p:sp>
        <p:nvSpPr>
          <p:cNvPr id="2" name="Title 1"/>
          <p:cNvSpPr>
            <a:spLocks noGrp="1"/>
          </p:cNvSpPr>
          <p:nvPr>
            <p:ph type="title" hasCustomPrompt="1"/>
          </p:nvPr>
        </p:nvSpPr>
        <p:spPr>
          <a:xfrm>
            <a:off x="354829" y="563460"/>
            <a:ext cx="3932237" cy="1215643"/>
          </a:xfrm>
        </p:spPr>
        <p:txBody>
          <a:bodyPr anchor="ctr">
            <a:normAutofit/>
          </a:bodyPr>
          <a:lstStyle>
            <a:lvl1pPr>
              <a:defRPr sz="2800">
                <a:solidFill>
                  <a:schemeClr val="accent3">
                    <a:lumMod val="50000"/>
                  </a:schemeClr>
                </a:solidFill>
              </a:defRPr>
            </a:lvl1pPr>
          </a:lstStyle>
          <a:p>
            <a:r>
              <a:rPr lang="en-US" dirty="0" err="1"/>
              <a:t>Content+Text</a:t>
            </a:r>
            <a:endParaRPr lang="en-IN" dirty="0"/>
          </a:p>
        </p:txBody>
      </p:sp>
      <p:sp>
        <p:nvSpPr>
          <p:cNvPr id="4" name="Text Placeholder 3"/>
          <p:cNvSpPr>
            <a:spLocks noGrp="1"/>
          </p:cNvSpPr>
          <p:nvPr>
            <p:ph type="body" sz="half" idx="2" hasCustomPrompt="1"/>
          </p:nvPr>
        </p:nvSpPr>
        <p:spPr>
          <a:xfrm>
            <a:off x="354829" y="2039454"/>
            <a:ext cx="3932237" cy="4558195"/>
          </a:xfrm>
        </p:spPr>
        <p:txBody>
          <a:bodyPr/>
          <a:lstStyle>
            <a:lvl1pPr marL="285750" indent="-285750">
              <a:buClr>
                <a:schemeClr val="accent3">
                  <a:lumMod val="75000"/>
                </a:schemeClr>
              </a:buClr>
              <a:buFont typeface="Wingdings" panose="05000000000000000000" pitchFamily="2" charset="2"/>
              <a:buChar char="§"/>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on the icons to add the content you want to</a:t>
            </a:r>
            <a:endParaRPr lang="en-US" dirty="0"/>
          </a:p>
          <a:p>
            <a:pPr lvl="0"/>
            <a:r>
              <a:rPr lang="en-US" dirty="0"/>
              <a:t>Use this to enter the description</a:t>
            </a:r>
            <a:endParaRPr lang="en-US" dirty="0"/>
          </a:p>
          <a:p>
            <a:pPr lvl="0"/>
            <a:r>
              <a:rPr lang="en-US" dirty="0"/>
              <a:t>You can use bullet points for this purpose</a:t>
            </a:r>
            <a:endParaRPr lang="en-US" dirty="0"/>
          </a:p>
          <a:p>
            <a:pPr lvl="0"/>
            <a:r>
              <a:rPr lang="en-US" dirty="0"/>
              <a:t>Try to use pictures with lots of white space and transparent backgrounds</a:t>
            </a:r>
            <a:endParaRPr lang="en-US" dirty="0"/>
          </a:p>
          <a:p>
            <a:pPr lvl="0"/>
            <a:endParaRPr lang="en-US" dirty="0"/>
          </a:p>
        </p:txBody>
      </p:sp>
      <p:sp>
        <p:nvSpPr>
          <p:cNvPr id="21" name="Rectangle 20"/>
          <p:cNvSpPr/>
          <p:nvPr userDrawn="1"/>
        </p:nvSpPr>
        <p:spPr>
          <a:xfrm rot="10800000" flipV="1">
            <a:off x="431483" y="258871"/>
            <a:ext cx="1004568" cy="45719"/>
          </a:xfrm>
          <a:prstGeom prst="rect">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5" name="Content Placeholder 4"/>
          <p:cNvSpPr>
            <a:spLocks noGrp="1"/>
          </p:cNvSpPr>
          <p:nvPr>
            <p:ph sz="quarter" idx="14"/>
          </p:nvPr>
        </p:nvSpPr>
        <p:spPr>
          <a:xfrm>
            <a:off x="4862513" y="1072663"/>
            <a:ext cx="6994525" cy="4809392"/>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10" name="Text Placeholder 12"/>
          <p:cNvSpPr>
            <a:spLocks noGrp="1"/>
          </p:cNvSpPr>
          <p:nvPr>
            <p:ph type="body" sz="quarter" idx="15" hasCustomPrompt="1"/>
          </p:nvPr>
        </p:nvSpPr>
        <p:spPr>
          <a:xfrm>
            <a:off x="4862513" y="6005146"/>
            <a:ext cx="6994525" cy="395654"/>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9" name="Rectangle 8"/>
          <p:cNvSpPr/>
          <p:nvPr userDrawn="1"/>
        </p:nvSpPr>
        <p:spPr>
          <a:xfrm>
            <a:off x="-1467" y="6489700"/>
            <a:ext cx="4527612" cy="3683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2"/>
              </a:solidFill>
            </a:endParaRPr>
          </a:p>
        </p:txBody>
      </p:sp>
      <p:sp>
        <p:nvSpPr>
          <p:cNvPr id="11"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Grouped text content">
    <p:bg>
      <p:bgRef idx="1001">
        <a:schemeClr val="bg2"/>
      </p:bgRef>
    </p:bg>
    <p:spTree>
      <p:nvGrpSpPr>
        <p:cNvPr id="1" name=""/>
        <p:cNvGrpSpPr/>
        <p:nvPr/>
      </p:nvGrpSpPr>
      <p:grpSpPr>
        <a:xfrm>
          <a:off x="0" y="0"/>
          <a:ext cx="0" cy="0"/>
          <a:chOff x="0" y="0"/>
          <a:chExt cx="0" cy="0"/>
        </a:xfrm>
      </p:grpSpPr>
      <p:sp>
        <p:nvSpPr>
          <p:cNvPr id="22" name="Title 1"/>
          <p:cNvSpPr>
            <a:spLocks noGrp="1"/>
          </p:cNvSpPr>
          <p:nvPr>
            <p:ph type="title" hasCustomPrompt="1"/>
          </p:nvPr>
        </p:nvSpPr>
        <p:spPr>
          <a:xfrm>
            <a:off x="334963" y="466091"/>
            <a:ext cx="6888798" cy="1004569"/>
          </a:xfrm>
        </p:spPr>
        <p:txBody>
          <a:bodyPr anchor="ctr">
            <a:normAutofit/>
          </a:bodyPr>
          <a:lstStyle>
            <a:lvl1pPr>
              <a:defRPr sz="2800"/>
            </a:lvl1pPr>
          </a:lstStyle>
          <a:p>
            <a:r>
              <a:rPr lang="en-US" dirty="0"/>
              <a:t>This is a title. Please try to keep this short</a:t>
            </a:r>
            <a:endParaRPr lang="en-IN" dirty="0"/>
          </a:p>
        </p:txBody>
      </p:sp>
      <p:sp>
        <p:nvSpPr>
          <p:cNvPr id="24" name="Rectangle 23"/>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56" name="Text Placeholder 30"/>
          <p:cNvSpPr>
            <a:spLocks noGrp="1"/>
          </p:cNvSpPr>
          <p:nvPr>
            <p:ph type="body" sz="quarter" idx="56" hasCustomPrompt="1"/>
          </p:nvPr>
        </p:nvSpPr>
        <p:spPr>
          <a:xfrm>
            <a:off x="334963"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57" name="Text Placeholder 30"/>
          <p:cNvSpPr>
            <a:spLocks noGrp="1"/>
          </p:cNvSpPr>
          <p:nvPr>
            <p:ph type="body" sz="quarter" idx="57" hasCustomPrompt="1"/>
          </p:nvPr>
        </p:nvSpPr>
        <p:spPr>
          <a:xfrm>
            <a:off x="367073"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58" name="Text Placeholder 30"/>
          <p:cNvSpPr>
            <a:spLocks noGrp="1"/>
          </p:cNvSpPr>
          <p:nvPr>
            <p:ph type="body" sz="quarter" idx="58" hasCustomPrompt="1"/>
          </p:nvPr>
        </p:nvSpPr>
        <p:spPr>
          <a:xfrm>
            <a:off x="334963"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59" name="Text Placeholder 30"/>
          <p:cNvSpPr>
            <a:spLocks noGrp="1"/>
          </p:cNvSpPr>
          <p:nvPr>
            <p:ph type="body" sz="quarter" idx="59" hasCustomPrompt="1"/>
          </p:nvPr>
        </p:nvSpPr>
        <p:spPr>
          <a:xfrm>
            <a:off x="367073"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0" name="Text Placeholder 30"/>
          <p:cNvSpPr>
            <a:spLocks noGrp="1"/>
          </p:cNvSpPr>
          <p:nvPr>
            <p:ph type="body" sz="quarter" idx="60" hasCustomPrompt="1"/>
          </p:nvPr>
        </p:nvSpPr>
        <p:spPr>
          <a:xfrm>
            <a:off x="3325589"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1" name="Text Placeholder 30"/>
          <p:cNvSpPr>
            <a:spLocks noGrp="1"/>
          </p:cNvSpPr>
          <p:nvPr>
            <p:ph type="body" sz="quarter" idx="61" hasCustomPrompt="1"/>
          </p:nvPr>
        </p:nvSpPr>
        <p:spPr>
          <a:xfrm>
            <a:off x="3357699"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2" name="Text Placeholder 30"/>
          <p:cNvSpPr>
            <a:spLocks noGrp="1"/>
          </p:cNvSpPr>
          <p:nvPr>
            <p:ph type="body" sz="quarter" idx="62" hasCustomPrompt="1"/>
          </p:nvPr>
        </p:nvSpPr>
        <p:spPr>
          <a:xfrm>
            <a:off x="3325589"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3" name="Text Placeholder 30"/>
          <p:cNvSpPr>
            <a:spLocks noGrp="1"/>
          </p:cNvSpPr>
          <p:nvPr>
            <p:ph type="body" sz="quarter" idx="63" hasCustomPrompt="1"/>
          </p:nvPr>
        </p:nvSpPr>
        <p:spPr>
          <a:xfrm>
            <a:off x="3357699"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4" name="Text Placeholder 30"/>
          <p:cNvSpPr>
            <a:spLocks noGrp="1"/>
          </p:cNvSpPr>
          <p:nvPr>
            <p:ph type="body" sz="quarter" idx="64" hasCustomPrompt="1"/>
          </p:nvPr>
        </p:nvSpPr>
        <p:spPr>
          <a:xfrm>
            <a:off x="6326410"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5" name="Text Placeholder 30"/>
          <p:cNvSpPr>
            <a:spLocks noGrp="1"/>
          </p:cNvSpPr>
          <p:nvPr>
            <p:ph type="body" sz="quarter" idx="65" hasCustomPrompt="1"/>
          </p:nvPr>
        </p:nvSpPr>
        <p:spPr>
          <a:xfrm>
            <a:off x="6358520"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6" name="Text Placeholder 30"/>
          <p:cNvSpPr>
            <a:spLocks noGrp="1"/>
          </p:cNvSpPr>
          <p:nvPr>
            <p:ph type="body" sz="quarter" idx="66" hasCustomPrompt="1"/>
          </p:nvPr>
        </p:nvSpPr>
        <p:spPr>
          <a:xfrm>
            <a:off x="6326410"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7" name="Text Placeholder 30"/>
          <p:cNvSpPr>
            <a:spLocks noGrp="1"/>
          </p:cNvSpPr>
          <p:nvPr>
            <p:ph type="body" sz="quarter" idx="67" hasCustomPrompt="1"/>
          </p:nvPr>
        </p:nvSpPr>
        <p:spPr>
          <a:xfrm>
            <a:off x="6358520"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8" name="Text Placeholder 30"/>
          <p:cNvSpPr>
            <a:spLocks noGrp="1"/>
          </p:cNvSpPr>
          <p:nvPr>
            <p:ph type="body" sz="quarter" idx="68" hasCustomPrompt="1"/>
          </p:nvPr>
        </p:nvSpPr>
        <p:spPr>
          <a:xfrm>
            <a:off x="9317036"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9" name="Text Placeholder 30"/>
          <p:cNvSpPr>
            <a:spLocks noGrp="1"/>
          </p:cNvSpPr>
          <p:nvPr>
            <p:ph type="body" sz="quarter" idx="69" hasCustomPrompt="1"/>
          </p:nvPr>
        </p:nvSpPr>
        <p:spPr>
          <a:xfrm>
            <a:off x="9349146"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70" name="Text Placeholder 30"/>
          <p:cNvSpPr>
            <a:spLocks noGrp="1"/>
          </p:cNvSpPr>
          <p:nvPr>
            <p:ph type="body" sz="quarter" idx="70" hasCustomPrompt="1"/>
          </p:nvPr>
        </p:nvSpPr>
        <p:spPr>
          <a:xfrm>
            <a:off x="9317036"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71" name="Text Placeholder 30"/>
          <p:cNvSpPr>
            <a:spLocks noGrp="1"/>
          </p:cNvSpPr>
          <p:nvPr>
            <p:ph type="body" sz="quarter" idx="71" hasCustomPrompt="1"/>
          </p:nvPr>
        </p:nvSpPr>
        <p:spPr>
          <a:xfrm>
            <a:off x="9349146"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21"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4" name="Text Placeholder 3"/>
          <p:cNvSpPr>
            <a:spLocks noGrp="1"/>
          </p:cNvSpPr>
          <p:nvPr>
            <p:ph type="body" sz="half" idx="2" hasCustomPrompt="1"/>
          </p:nvPr>
        </p:nvSpPr>
        <p:spPr>
          <a:xfrm>
            <a:off x="334963" y="1709530"/>
            <a:ext cx="7886648" cy="4783345"/>
          </a:xfrm>
        </p:spPr>
        <p:txBody>
          <a:bodyPr>
            <a:normAutofit/>
          </a:bodyPr>
          <a:lstStyle>
            <a:lvl1pPr marL="285750" indent="-285750">
              <a:buFont typeface="Wingdings" panose="05000000000000000000" pitchFamily="2" charset="2"/>
              <a:buChar char="§"/>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Just right click on the image and select change picture.</a:t>
            </a:r>
            <a:endParaRPr lang="en-US" dirty="0"/>
          </a:p>
          <a:p>
            <a:pPr lvl="0"/>
            <a:r>
              <a:rPr lang="en-US" dirty="0"/>
              <a:t>Try to use images with transparent backgrounds</a:t>
            </a:r>
            <a:endParaRPr lang="en-US" dirty="0"/>
          </a:p>
          <a:p>
            <a:pPr lvl="0"/>
            <a:r>
              <a:rPr lang="en-US" dirty="0"/>
              <a:t>You can use bullet points for this purpose</a:t>
            </a:r>
            <a:endParaRPr lang="en-US" dirty="0"/>
          </a:p>
          <a:p>
            <a:pPr lvl="0"/>
            <a:endParaRPr lang="en-US" dirty="0"/>
          </a:p>
        </p:txBody>
      </p:sp>
      <p:sp>
        <p:nvSpPr>
          <p:cNvPr id="15" name="Title 1"/>
          <p:cNvSpPr>
            <a:spLocks noGrp="1"/>
          </p:cNvSpPr>
          <p:nvPr>
            <p:ph type="title" hasCustomPrompt="1"/>
          </p:nvPr>
        </p:nvSpPr>
        <p:spPr>
          <a:xfrm>
            <a:off x="334963" y="466091"/>
            <a:ext cx="6655117" cy="1004569"/>
          </a:xfrm>
        </p:spPr>
        <p:txBody>
          <a:bodyPr anchor="ctr">
            <a:normAutofit/>
          </a:bodyPr>
          <a:lstStyle>
            <a:lvl1pPr>
              <a:defRPr sz="2800">
                <a:solidFill>
                  <a:schemeClr val="tx2"/>
                </a:solidFill>
              </a:defRPr>
            </a:lvl1pPr>
          </a:lstStyle>
          <a:p>
            <a:r>
              <a:rPr lang="en-US" dirty="0"/>
              <a:t>This is a title. Please try to keep this short</a:t>
            </a:r>
            <a:endParaRPr lang="en-IN" dirty="0"/>
          </a:p>
        </p:txBody>
      </p:sp>
      <p:sp>
        <p:nvSpPr>
          <p:cNvPr id="17" name="Rectangle 16"/>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3" name="Content Placeholder 2"/>
          <p:cNvSpPr>
            <a:spLocks noGrp="1"/>
          </p:cNvSpPr>
          <p:nvPr>
            <p:ph sz="quarter" idx="14"/>
          </p:nvPr>
        </p:nvSpPr>
        <p:spPr>
          <a:xfrm>
            <a:off x="8572500" y="2509239"/>
            <a:ext cx="3284538" cy="2733675"/>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8"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Grouped text and content">
    <p:spTree>
      <p:nvGrpSpPr>
        <p:cNvPr id="1" name=""/>
        <p:cNvGrpSpPr/>
        <p:nvPr/>
      </p:nvGrpSpPr>
      <p:grpSpPr>
        <a:xfrm>
          <a:off x="0" y="0"/>
          <a:ext cx="0" cy="0"/>
          <a:chOff x="0" y="0"/>
          <a:chExt cx="0" cy="0"/>
        </a:xfrm>
      </p:grpSpPr>
      <p:sp>
        <p:nvSpPr>
          <p:cNvPr id="49" name="Rectangle 48"/>
          <p:cNvSpPr/>
          <p:nvPr userDrawn="1"/>
        </p:nvSpPr>
        <p:spPr>
          <a:xfrm>
            <a:off x="-1" y="0"/>
            <a:ext cx="6096001"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0" name="Content Placeholder 39"/>
          <p:cNvSpPr>
            <a:spLocks noGrp="1"/>
          </p:cNvSpPr>
          <p:nvPr>
            <p:ph sz="quarter" idx="21" hasCustomPrompt="1"/>
          </p:nvPr>
        </p:nvSpPr>
        <p:spPr>
          <a:xfrm>
            <a:off x="6550022" y="1741488"/>
            <a:ext cx="5307016" cy="4149561"/>
          </a:xfrm>
        </p:spPr>
        <p:txBody>
          <a:bodyPr/>
          <a:lstStyle>
            <a:lvl1pPr>
              <a:defRPr/>
            </a:lvl1pPr>
          </a:lstStyle>
          <a:p>
            <a:pPr lvl="0"/>
            <a:r>
              <a:rPr lang="en-US" dirty="0"/>
              <a:t>Place any content like an image, chart, smart art or table</a:t>
            </a:r>
            <a:endParaRPr lang="en-IN" dirty="0"/>
          </a:p>
        </p:txBody>
      </p:sp>
      <p:sp>
        <p:nvSpPr>
          <p:cNvPr id="43" name="Title 1"/>
          <p:cNvSpPr>
            <a:spLocks noGrp="1"/>
          </p:cNvSpPr>
          <p:nvPr>
            <p:ph type="title" hasCustomPrompt="1"/>
          </p:nvPr>
        </p:nvSpPr>
        <p:spPr>
          <a:xfrm>
            <a:off x="334963" y="466091"/>
            <a:ext cx="5545241" cy="1004569"/>
          </a:xfrm>
        </p:spPr>
        <p:txBody>
          <a:bodyPr anchor="ctr">
            <a:normAutofit/>
          </a:bodyPr>
          <a:lstStyle>
            <a:lvl1pPr>
              <a:defRPr sz="2800">
                <a:solidFill>
                  <a:schemeClr val="tx2"/>
                </a:solidFill>
              </a:defRPr>
            </a:lvl1pPr>
          </a:lstStyle>
          <a:p>
            <a:r>
              <a:rPr lang="en-US" dirty="0"/>
              <a:t>This is a title. Please try to keep this short</a:t>
            </a:r>
            <a:endParaRPr lang="en-IN" dirty="0"/>
          </a:p>
        </p:txBody>
      </p:sp>
      <p:sp>
        <p:nvSpPr>
          <p:cNvPr id="44" name="Rectangle 43"/>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23" name="Text Placeholder 12"/>
          <p:cNvSpPr>
            <a:spLocks noGrp="1"/>
          </p:cNvSpPr>
          <p:nvPr>
            <p:ph type="body" sz="quarter" idx="39" hasCustomPrompt="1"/>
          </p:nvPr>
        </p:nvSpPr>
        <p:spPr>
          <a:xfrm>
            <a:off x="6550022" y="6023112"/>
            <a:ext cx="5307016" cy="377687"/>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34" name="Text Placeholder 30"/>
          <p:cNvSpPr>
            <a:spLocks noGrp="1"/>
          </p:cNvSpPr>
          <p:nvPr>
            <p:ph type="body" sz="quarter" idx="56" hasCustomPrompt="1"/>
          </p:nvPr>
        </p:nvSpPr>
        <p:spPr>
          <a:xfrm>
            <a:off x="334963"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5" name="Text Placeholder 30"/>
          <p:cNvSpPr>
            <a:spLocks noGrp="1"/>
          </p:cNvSpPr>
          <p:nvPr>
            <p:ph type="body" sz="quarter" idx="57" hasCustomPrompt="1"/>
          </p:nvPr>
        </p:nvSpPr>
        <p:spPr>
          <a:xfrm>
            <a:off x="367073"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36" name="Text Placeholder 30"/>
          <p:cNvSpPr>
            <a:spLocks noGrp="1"/>
          </p:cNvSpPr>
          <p:nvPr>
            <p:ph type="body" sz="quarter" idx="58" hasCustomPrompt="1"/>
          </p:nvPr>
        </p:nvSpPr>
        <p:spPr>
          <a:xfrm>
            <a:off x="334963"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7" name="Text Placeholder 30"/>
          <p:cNvSpPr>
            <a:spLocks noGrp="1"/>
          </p:cNvSpPr>
          <p:nvPr>
            <p:ph type="body" sz="quarter" idx="59" hasCustomPrompt="1"/>
          </p:nvPr>
        </p:nvSpPr>
        <p:spPr>
          <a:xfrm>
            <a:off x="367073"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38" name="Text Placeholder 30"/>
          <p:cNvSpPr>
            <a:spLocks noGrp="1"/>
          </p:cNvSpPr>
          <p:nvPr>
            <p:ph type="body" sz="quarter" idx="60" hasCustomPrompt="1"/>
          </p:nvPr>
        </p:nvSpPr>
        <p:spPr>
          <a:xfrm>
            <a:off x="3219458"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9" name="Text Placeholder 30"/>
          <p:cNvSpPr>
            <a:spLocks noGrp="1"/>
          </p:cNvSpPr>
          <p:nvPr>
            <p:ph type="body" sz="quarter" idx="61" hasCustomPrompt="1"/>
          </p:nvPr>
        </p:nvSpPr>
        <p:spPr>
          <a:xfrm>
            <a:off x="3251568"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41" name="Text Placeholder 30"/>
          <p:cNvSpPr>
            <a:spLocks noGrp="1"/>
          </p:cNvSpPr>
          <p:nvPr>
            <p:ph type="body" sz="quarter" idx="62" hasCustomPrompt="1"/>
          </p:nvPr>
        </p:nvSpPr>
        <p:spPr>
          <a:xfrm>
            <a:off x="3219458"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42" name="Text Placeholder 30"/>
          <p:cNvSpPr>
            <a:spLocks noGrp="1"/>
          </p:cNvSpPr>
          <p:nvPr>
            <p:ph type="body" sz="quarter" idx="63" hasCustomPrompt="1"/>
          </p:nvPr>
        </p:nvSpPr>
        <p:spPr>
          <a:xfrm>
            <a:off x="3251568"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16"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Grouped text and content alt">
    <p:spTree>
      <p:nvGrpSpPr>
        <p:cNvPr id="1" name=""/>
        <p:cNvGrpSpPr/>
        <p:nvPr/>
      </p:nvGrpSpPr>
      <p:grpSpPr>
        <a:xfrm>
          <a:off x="0" y="0"/>
          <a:ext cx="0" cy="0"/>
          <a:chOff x="0" y="0"/>
          <a:chExt cx="0" cy="0"/>
        </a:xfrm>
      </p:grpSpPr>
      <p:sp>
        <p:nvSpPr>
          <p:cNvPr id="49" name="Rectangle 48"/>
          <p:cNvSpPr/>
          <p:nvPr userDrawn="1"/>
        </p:nvSpPr>
        <p:spPr>
          <a:xfrm>
            <a:off x="-1" y="0"/>
            <a:ext cx="6192079" cy="68580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IN" dirty="0"/>
          </a:p>
        </p:txBody>
      </p:sp>
      <p:sp>
        <p:nvSpPr>
          <p:cNvPr id="40" name="Content Placeholder 39"/>
          <p:cNvSpPr>
            <a:spLocks noGrp="1"/>
          </p:cNvSpPr>
          <p:nvPr>
            <p:ph sz="quarter" idx="21" hasCustomPrompt="1"/>
          </p:nvPr>
        </p:nvSpPr>
        <p:spPr>
          <a:xfrm>
            <a:off x="6550022" y="1741488"/>
            <a:ext cx="5307016" cy="4149561"/>
          </a:xfrm>
        </p:spPr>
        <p:txBody>
          <a:bodyPr/>
          <a:lstStyle>
            <a:lvl1pPr>
              <a:defRPr/>
            </a:lvl1pPr>
          </a:lstStyle>
          <a:p>
            <a:pPr lvl="0"/>
            <a:r>
              <a:rPr lang="en-US" dirty="0"/>
              <a:t>Place any content like an image, chart, smart art or table</a:t>
            </a:r>
            <a:endParaRPr lang="en-IN" dirty="0"/>
          </a:p>
        </p:txBody>
      </p:sp>
      <p:sp>
        <p:nvSpPr>
          <p:cNvPr id="43" name="Title 1"/>
          <p:cNvSpPr>
            <a:spLocks noGrp="1"/>
          </p:cNvSpPr>
          <p:nvPr>
            <p:ph type="title" hasCustomPrompt="1"/>
          </p:nvPr>
        </p:nvSpPr>
        <p:spPr>
          <a:xfrm>
            <a:off x="334963" y="466091"/>
            <a:ext cx="5545241" cy="1004569"/>
          </a:xfrm>
        </p:spPr>
        <p:txBody>
          <a:bodyPr anchor="ctr">
            <a:normAutofit/>
          </a:bodyPr>
          <a:lstStyle>
            <a:lvl1pPr>
              <a:defRPr sz="2800">
                <a:solidFill>
                  <a:schemeClr val="accent4">
                    <a:lumMod val="50000"/>
                  </a:schemeClr>
                </a:solidFill>
              </a:defRPr>
            </a:lvl1pPr>
          </a:lstStyle>
          <a:p>
            <a:r>
              <a:rPr lang="en-US" dirty="0"/>
              <a:t>This is a title. Please try to keep this short</a:t>
            </a:r>
            <a:endParaRPr lang="en-IN" dirty="0"/>
          </a:p>
        </p:txBody>
      </p:sp>
      <p:sp>
        <p:nvSpPr>
          <p:cNvPr id="44" name="Rectangle 43"/>
          <p:cNvSpPr/>
          <p:nvPr userDrawn="1"/>
        </p:nvSpPr>
        <p:spPr>
          <a:xfrm rot="10800000" flipV="1">
            <a:off x="431483" y="258871"/>
            <a:ext cx="1004568" cy="45719"/>
          </a:xfrm>
          <a:prstGeom prst="rect">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23" name="Text Placeholder 12"/>
          <p:cNvSpPr>
            <a:spLocks noGrp="1"/>
          </p:cNvSpPr>
          <p:nvPr>
            <p:ph type="body" sz="quarter" idx="39" hasCustomPrompt="1"/>
          </p:nvPr>
        </p:nvSpPr>
        <p:spPr>
          <a:xfrm>
            <a:off x="6550022" y="6023112"/>
            <a:ext cx="5307016" cy="377687"/>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24" name="Rectangle 23"/>
          <p:cNvSpPr/>
          <p:nvPr userDrawn="1"/>
        </p:nvSpPr>
        <p:spPr>
          <a:xfrm>
            <a:off x="-1468" y="6489700"/>
            <a:ext cx="6192079" cy="3683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 name="Text Placeholder 30"/>
          <p:cNvSpPr>
            <a:spLocks noGrp="1"/>
          </p:cNvSpPr>
          <p:nvPr>
            <p:ph type="body" sz="quarter" idx="40" hasCustomPrompt="1"/>
          </p:nvPr>
        </p:nvSpPr>
        <p:spPr>
          <a:xfrm>
            <a:off x="334963" y="1877462"/>
            <a:ext cx="2540002" cy="1942677"/>
          </a:xfrm>
          <a:noFill/>
          <a:ln>
            <a:noFill/>
          </a:ln>
        </p:spPr>
        <p:txBody>
          <a:bodyPr wrap="square" lIns="108000" tIns="792000" rIns="108000" bIns="108000">
            <a:noAutofit/>
          </a:bodyPr>
          <a:lstStyle>
            <a:lvl1pPr marL="0" indent="0">
              <a:buNone/>
              <a:defRPr sz="12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26" name="Text Placeholder 30"/>
          <p:cNvSpPr>
            <a:spLocks noGrp="1"/>
          </p:cNvSpPr>
          <p:nvPr>
            <p:ph type="body" sz="quarter" idx="41" hasCustomPrompt="1"/>
          </p:nvPr>
        </p:nvSpPr>
        <p:spPr>
          <a:xfrm>
            <a:off x="334963" y="1907775"/>
            <a:ext cx="2540002" cy="682367"/>
          </a:xfrm>
          <a:noFill/>
          <a:ln>
            <a:noFill/>
          </a:ln>
        </p:spPr>
        <p:txBody>
          <a:bodyPr wrap="square" lIns="108000" tIns="108000" rIns="108000" bIns="108000" anchor="t">
            <a:noAutofit/>
          </a:bodyPr>
          <a:lstStyle>
            <a:lvl1pPr marL="0" indent="0">
              <a:buNone/>
              <a:defRPr sz="1600" b="1">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27" name="Text Placeholder 30"/>
          <p:cNvSpPr>
            <a:spLocks noGrp="1"/>
          </p:cNvSpPr>
          <p:nvPr>
            <p:ph type="body" sz="quarter" idx="44" hasCustomPrompt="1"/>
          </p:nvPr>
        </p:nvSpPr>
        <p:spPr>
          <a:xfrm>
            <a:off x="334963" y="4226941"/>
            <a:ext cx="2540002" cy="1942677"/>
          </a:xfrm>
          <a:noFill/>
          <a:ln>
            <a:noFill/>
          </a:ln>
        </p:spPr>
        <p:txBody>
          <a:bodyPr wrap="square" lIns="108000" tIns="792000" rIns="108000" bIns="108000">
            <a:noAutofit/>
          </a:bodyPr>
          <a:lstStyle>
            <a:lvl1pPr marL="0" indent="0">
              <a:buNone/>
              <a:defRPr sz="12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28" name="Text Placeholder 30"/>
          <p:cNvSpPr>
            <a:spLocks noGrp="1"/>
          </p:cNvSpPr>
          <p:nvPr>
            <p:ph type="body" sz="quarter" idx="45" hasCustomPrompt="1"/>
          </p:nvPr>
        </p:nvSpPr>
        <p:spPr>
          <a:xfrm>
            <a:off x="334963" y="4257254"/>
            <a:ext cx="2540002" cy="682367"/>
          </a:xfrm>
          <a:noFill/>
          <a:ln>
            <a:noFill/>
          </a:ln>
        </p:spPr>
        <p:txBody>
          <a:bodyPr wrap="square" lIns="108000" tIns="108000" rIns="108000" bIns="108000" anchor="t">
            <a:noAutofit/>
          </a:bodyPr>
          <a:lstStyle>
            <a:lvl1pPr marL="0" indent="0">
              <a:buNone/>
              <a:defRPr sz="1600" b="1">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29" name="Text Placeholder 30"/>
          <p:cNvSpPr>
            <a:spLocks noGrp="1"/>
          </p:cNvSpPr>
          <p:nvPr>
            <p:ph type="body" sz="quarter" idx="46" hasCustomPrompt="1"/>
          </p:nvPr>
        </p:nvSpPr>
        <p:spPr>
          <a:xfrm>
            <a:off x="3209929" y="1877462"/>
            <a:ext cx="2540002" cy="1942677"/>
          </a:xfrm>
          <a:noFill/>
          <a:ln>
            <a:noFill/>
          </a:ln>
        </p:spPr>
        <p:txBody>
          <a:bodyPr wrap="square" lIns="108000" tIns="792000" rIns="108000" bIns="108000">
            <a:noAutofit/>
          </a:bodyPr>
          <a:lstStyle>
            <a:lvl1pPr marL="0" indent="0">
              <a:buNone/>
              <a:defRPr sz="12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0" name="Text Placeholder 30"/>
          <p:cNvSpPr>
            <a:spLocks noGrp="1"/>
          </p:cNvSpPr>
          <p:nvPr>
            <p:ph type="body" sz="quarter" idx="47" hasCustomPrompt="1"/>
          </p:nvPr>
        </p:nvSpPr>
        <p:spPr>
          <a:xfrm>
            <a:off x="3209929" y="1907775"/>
            <a:ext cx="2540002" cy="682367"/>
          </a:xfrm>
          <a:noFill/>
          <a:ln>
            <a:noFill/>
          </a:ln>
        </p:spPr>
        <p:txBody>
          <a:bodyPr wrap="square" lIns="108000" tIns="108000" rIns="108000" bIns="108000" anchor="t">
            <a:noAutofit/>
          </a:bodyPr>
          <a:lstStyle>
            <a:lvl1pPr marL="0" indent="0">
              <a:buNone/>
              <a:defRPr sz="1600" b="1">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31" name="Text Placeholder 30"/>
          <p:cNvSpPr>
            <a:spLocks noGrp="1"/>
          </p:cNvSpPr>
          <p:nvPr>
            <p:ph type="body" sz="quarter" idx="48" hasCustomPrompt="1"/>
          </p:nvPr>
        </p:nvSpPr>
        <p:spPr>
          <a:xfrm>
            <a:off x="3209929" y="4226941"/>
            <a:ext cx="2540002" cy="1942677"/>
          </a:xfrm>
          <a:noFill/>
          <a:ln>
            <a:noFill/>
          </a:ln>
        </p:spPr>
        <p:txBody>
          <a:bodyPr wrap="square" lIns="108000" tIns="792000" rIns="108000" bIns="108000">
            <a:noAutofit/>
          </a:bodyPr>
          <a:lstStyle>
            <a:lvl1pPr marL="0" indent="0">
              <a:buNone/>
              <a:defRPr sz="12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32" name="Text Placeholder 30"/>
          <p:cNvSpPr>
            <a:spLocks noGrp="1"/>
          </p:cNvSpPr>
          <p:nvPr>
            <p:ph type="body" sz="quarter" idx="49" hasCustomPrompt="1"/>
          </p:nvPr>
        </p:nvSpPr>
        <p:spPr>
          <a:xfrm>
            <a:off x="3209929" y="4257254"/>
            <a:ext cx="2540002" cy="682367"/>
          </a:xfrm>
          <a:noFill/>
          <a:ln>
            <a:noFill/>
          </a:ln>
        </p:spPr>
        <p:txBody>
          <a:bodyPr wrap="square" lIns="108000" tIns="108000" rIns="108000" bIns="108000" anchor="t">
            <a:noAutofit/>
          </a:bodyPr>
          <a:lstStyle>
            <a:lvl1pPr marL="0" indent="0">
              <a:buNone/>
              <a:defRPr sz="1600" b="1">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17"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Grouped text content">
    <p:bg>
      <p:bgRef idx="1001">
        <a:schemeClr val="bg2"/>
      </p:bgRef>
    </p:bg>
    <p:spTree>
      <p:nvGrpSpPr>
        <p:cNvPr id="1" name=""/>
        <p:cNvGrpSpPr/>
        <p:nvPr/>
      </p:nvGrpSpPr>
      <p:grpSpPr>
        <a:xfrm>
          <a:off x="0" y="0"/>
          <a:ext cx="0" cy="0"/>
          <a:chOff x="0" y="0"/>
          <a:chExt cx="0" cy="0"/>
        </a:xfrm>
      </p:grpSpPr>
      <p:sp>
        <p:nvSpPr>
          <p:cNvPr id="22" name="Title 1"/>
          <p:cNvSpPr>
            <a:spLocks noGrp="1"/>
          </p:cNvSpPr>
          <p:nvPr>
            <p:ph type="title" hasCustomPrompt="1"/>
          </p:nvPr>
        </p:nvSpPr>
        <p:spPr>
          <a:xfrm>
            <a:off x="334963" y="466091"/>
            <a:ext cx="6888798" cy="1004569"/>
          </a:xfrm>
        </p:spPr>
        <p:txBody>
          <a:bodyPr anchor="ctr">
            <a:normAutofit/>
          </a:bodyPr>
          <a:lstStyle>
            <a:lvl1pPr>
              <a:defRPr sz="2800"/>
            </a:lvl1pPr>
          </a:lstStyle>
          <a:p>
            <a:r>
              <a:rPr lang="en-US" dirty="0"/>
              <a:t>This is a title. Please try to keep this short</a:t>
            </a:r>
            <a:endParaRPr lang="en-IN" dirty="0"/>
          </a:p>
        </p:txBody>
      </p:sp>
      <p:sp>
        <p:nvSpPr>
          <p:cNvPr id="24" name="Rectangle 23"/>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56" name="Text Placeholder 30"/>
          <p:cNvSpPr>
            <a:spLocks noGrp="1"/>
          </p:cNvSpPr>
          <p:nvPr>
            <p:ph type="body" sz="quarter" idx="56" hasCustomPrompt="1"/>
          </p:nvPr>
        </p:nvSpPr>
        <p:spPr>
          <a:xfrm>
            <a:off x="334963"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57" name="Text Placeholder 30"/>
          <p:cNvSpPr>
            <a:spLocks noGrp="1"/>
          </p:cNvSpPr>
          <p:nvPr>
            <p:ph type="body" sz="quarter" idx="57" hasCustomPrompt="1"/>
          </p:nvPr>
        </p:nvSpPr>
        <p:spPr>
          <a:xfrm>
            <a:off x="367073"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58" name="Text Placeholder 30"/>
          <p:cNvSpPr>
            <a:spLocks noGrp="1"/>
          </p:cNvSpPr>
          <p:nvPr>
            <p:ph type="body" sz="quarter" idx="58" hasCustomPrompt="1"/>
          </p:nvPr>
        </p:nvSpPr>
        <p:spPr>
          <a:xfrm>
            <a:off x="334963"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59" name="Text Placeholder 30"/>
          <p:cNvSpPr>
            <a:spLocks noGrp="1"/>
          </p:cNvSpPr>
          <p:nvPr>
            <p:ph type="body" sz="quarter" idx="59" hasCustomPrompt="1"/>
          </p:nvPr>
        </p:nvSpPr>
        <p:spPr>
          <a:xfrm>
            <a:off x="367073"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0" name="Text Placeholder 30"/>
          <p:cNvSpPr>
            <a:spLocks noGrp="1"/>
          </p:cNvSpPr>
          <p:nvPr>
            <p:ph type="body" sz="quarter" idx="60" hasCustomPrompt="1"/>
          </p:nvPr>
        </p:nvSpPr>
        <p:spPr>
          <a:xfrm>
            <a:off x="3325589"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1" name="Text Placeholder 30"/>
          <p:cNvSpPr>
            <a:spLocks noGrp="1"/>
          </p:cNvSpPr>
          <p:nvPr>
            <p:ph type="body" sz="quarter" idx="61" hasCustomPrompt="1"/>
          </p:nvPr>
        </p:nvSpPr>
        <p:spPr>
          <a:xfrm>
            <a:off x="3357699"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2" name="Text Placeholder 30"/>
          <p:cNvSpPr>
            <a:spLocks noGrp="1"/>
          </p:cNvSpPr>
          <p:nvPr>
            <p:ph type="body" sz="quarter" idx="62" hasCustomPrompt="1"/>
          </p:nvPr>
        </p:nvSpPr>
        <p:spPr>
          <a:xfrm>
            <a:off x="3325589"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3" name="Text Placeholder 30"/>
          <p:cNvSpPr>
            <a:spLocks noGrp="1"/>
          </p:cNvSpPr>
          <p:nvPr>
            <p:ph type="body" sz="quarter" idx="63" hasCustomPrompt="1"/>
          </p:nvPr>
        </p:nvSpPr>
        <p:spPr>
          <a:xfrm>
            <a:off x="3357699"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4" name="Text Placeholder 30"/>
          <p:cNvSpPr>
            <a:spLocks noGrp="1"/>
          </p:cNvSpPr>
          <p:nvPr>
            <p:ph type="body" sz="quarter" idx="64" hasCustomPrompt="1"/>
          </p:nvPr>
        </p:nvSpPr>
        <p:spPr>
          <a:xfrm>
            <a:off x="6326410"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5" name="Text Placeholder 30"/>
          <p:cNvSpPr>
            <a:spLocks noGrp="1"/>
          </p:cNvSpPr>
          <p:nvPr>
            <p:ph type="body" sz="quarter" idx="65" hasCustomPrompt="1"/>
          </p:nvPr>
        </p:nvSpPr>
        <p:spPr>
          <a:xfrm>
            <a:off x="6358520"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6" name="Text Placeholder 30"/>
          <p:cNvSpPr>
            <a:spLocks noGrp="1"/>
          </p:cNvSpPr>
          <p:nvPr>
            <p:ph type="body" sz="quarter" idx="66" hasCustomPrompt="1"/>
          </p:nvPr>
        </p:nvSpPr>
        <p:spPr>
          <a:xfrm>
            <a:off x="6326410"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7" name="Text Placeholder 30"/>
          <p:cNvSpPr>
            <a:spLocks noGrp="1"/>
          </p:cNvSpPr>
          <p:nvPr>
            <p:ph type="body" sz="quarter" idx="67" hasCustomPrompt="1"/>
          </p:nvPr>
        </p:nvSpPr>
        <p:spPr>
          <a:xfrm>
            <a:off x="6358520"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68" name="Text Placeholder 30"/>
          <p:cNvSpPr>
            <a:spLocks noGrp="1"/>
          </p:cNvSpPr>
          <p:nvPr>
            <p:ph type="body" sz="quarter" idx="68" hasCustomPrompt="1"/>
          </p:nvPr>
        </p:nvSpPr>
        <p:spPr>
          <a:xfrm>
            <a:off x="9317036" y="4226941"/>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69" name="Text Placeholder 30"/>
          <p:cNvSpPr>
            <a:spLocks noGrp="1"/>
          </p:cNvSpPr>
          <p:nvPr>
            <p:ph type="body" sz="quarter" idx="69" hasCustomPrompt="1"/>
          </p:nvPr>
        </p:nvSpPr>
        <p:spPr>
          <a:xfrm>
            <a:off x="9349146" y="4257254"/>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70" name="Text Placeholder 30"/>
          <p:cNvSpPr>
            <a:spLocks noGrp="1"/>
          </p:cNvSpPr>
          <p:nvPr>
            <p:ph type="body" sz="quarter" idx="70" hasCustomPrompt="1"/>
          </p:nvPr>
        </p:nvSpPr>
        <p:spPr>
          <a:xfrm>
            <a:off x="9317036" y="1877462"/>
            <a:ext cx="2540002" cy="1942677"/>
          </a:xfrm>
          <a:solidFill>
            <a:schemeClr val="bg1">
              <a:alpha val="83000"/>
            </a:schemeClr>
          </a:solidFill>
          <a:ln>
            <a:noFill/>
          </a:ln>
          <a:effectLst>
            <a:outerShdw blurRad="304800" algn="ctr" rotWithShape="0">
              <a:prstClr val="black">
                <a:alpha val="14000"/>
              </a:prstClr>
            </a:outerShdw>
          </a:effectLst>
        </p:spPr>
        <p:txBody>
          <a:bodyPr wrap="square" lIns="144000" tIns="792000" rIns="108000" bIns="108000">
            <a:noAutofit/>
          </a:bodyPr>
          <a:lstStyle>
            <a:lvl1pPr marL="0" indent="0">
              <a:buNone/>
              <a:defRPr sz="1200" b="0">
                <a:solidFill>
                  <a:schemeClr val="bg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Lorem Ipsum content. Select Adjust the body text accordingly</a:t>
            </a:r>
            <a:endParaRPr lang="en-US" dirty="0"/>
          </a:p>
        </p:txBody>
      </p:sp>
      <p:sp>
        <p:nvSpPr>
          <p:cNvPr id="71" name="Text Placeholder 30"/>
          <p:cNvSpPr>
            <a:spLocks noGrp="1"/>
          </p:cNvSpPr>
          <p:nvPr>
            <p:ph type="body" sz="quarter" idx="71" hasCustomPrompt="1"/>
          </p:nvPr>
        </p:nvSpPr>
        <p:spPr>
          <a:xfrm>
            <a:off x="9349146" y="1907775"/>
            <a:ext cx="2475781" cy="682367"/>
          </a:xfrm>
          <a:solidFill>
            <a:schemeClr val="bg1"/>
          </a:solidFill>
          <a:ln>
            <a:noFill/>
          </a:ln>
        </p:spPr>
        <p:txBody>
          <a:bodyPr wrap="square" lIns="108000" tIns="108000" rIns="108000" bIns="108000" anchor="t">
            <a:noAutofit/>
          </a:bodyPr>
          <a:lstStyle>
            <a:lvl1pPr marL="0" indent="0">
              <a:buNone/>
              <a:defRPr sz="1600" b="1"/>
            </a:lvl1pPr>
            <a:lvl2pPr marL="457200" indent="0">
              <a:buNone/>
              <a:defRPr/>
            </a:lvl2pPr>
            <a:lvl3pPr marL="914400" indent="0">
              <a:buNone/>
              <a:defRPr/>
            </a:lvl3pPr>
            <a:lvl4pPr marL="1371600" indent="0">
              <a:buNone/>
              <a:defRPr/>
            </a:lvl4pPr>
            <a:lvl5pPr marL="1828800" indent="0">
              <a:buNone/>
              <a:defRPr/>
            </a:lvl5pPr>
          </a:lstStyle>
          <a:p>
            <a:pPr lvl="0"/>
            <a:r>
              <a:rPr lang="en-US" dirty="0"/>
              <a:t>Heading can be one line or two lines </a:t>
            </a:r>
            <a:endParaRPr lang="en-US" dirty="0"/>
          </a:p>
        </p:txBody>
      </p:sp>
      <p:sp>
        <p:nvSpPr>
          <p:cNvPr id="21"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Diagram and labels">
    <p:spTree>
      <p:nvGrpSpPr>
        <p:cNvPr id="1" name=""/>
        <p:cNvGrpSpPr/>
        <p:nvPr/>
      </p:nvGrpSpPr>
      <p:grpSpPr>
        <a:xfrm>
          <a:off x="0" y="0"/>
          <a:ext cx="0" cy="0"/>
          <a:chOff x="0" y="0"/>
          <a:chExt cx="0" cy="0"/>
        </a:xfrm>
      </p:grpSpPr>
      <p:sp>
        <p:nvSpPr>
          <p:cNvPr id="3" name="Content Placeholder 2"/>
          <p:cNvSpPr>
            <a:spLocks noGrp="1"/>
          </p:cNvSpPr>
          <p:nvPr>
            <p:ph sz="quarter" idx="20"/>
          </p:nvPr>
        </p:nvSpPr>
        <p:spPr>
          <a:xfrm>
            <a:off x="3095625" y="1828800"/>
            <a:ext cx="6000750" cy="4273550"/>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5" name="Slide Number Placeholder 4"/>
          <p:cNvSpPr>
            <a:spLocks noGrp="1"/>
          </p:cNvSpPr>
          <p:nvPr>
            <p:ph type="sldNum" sz="quarter" idx="12"/>
          </p:nvPr>
        </p:nvSpPr>
        <p:spPr/>
        <p:txBody>
          <a:bodyPr/>
          <a:lstStyle/>
          <a:p>
            <a:fld id="{A852531D-B541-4B6C-B34D-D17A31B6CE2E}" type="slidenum">
              <a:rPr lang="en-IN" smtClean="0"/>
            </a:fld>
            <a:endParaRPr lang="en-IN"/>
          </a:p>
        </p:txBody>
      </p:sp>
      <p:sp>
        <p:nvSpPr>
          <p:cNvPr id="39" name="Title 1"/>
          <p:cNvSpPr>
            <a:spLocks noGrp="1"/>
          </p:cNvSpPr>
          <p:nvPr>
            <p:ph type="title" hasCustomPrompt="1"/>
          </p:nvPr>
        </p:nvSpPr>
        <p:spPr>
          <a:xfrm>
            <a:off x="334963" y="466091"/>
            <a:ext cx="6888798" cy="1004569"/>
          </a:xfrm>
        </p:spPr>
        <p:txBody>
          <a:bodyPr anchor="b">
            <a:normAutofit/>
          </a:bodyPr>
          <a:lstStyle>
            <a:lvl1pPr>
              <a:defRPr sz="2800">
                <a:solidFill>
                  <a:schemeClr val="tx2"/>
                </a:solidFill>
              </a:defRPr>
            </a:lvl1pPr>
          </a:lstStyle>
          <a:p>
            <a:r>
              <a:rPr lang="en-US" dirty="0"/>
              <a:t>This is a title. Please try to keep this short</a:t>
            </a:r>
            <a:endParaRPr lang="en-IN" dirty="0"/>
          </a:p>
        </p:txBody>
      </p:sp>
      <p:sp>
        <p:nvSpPr>
          <p:cNvPr id="40" name="Rectangle 39"/>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12" name="Text Placeholder 30"/>
          <p:cNvSpPr>
            <a:spLocks noGrp="1"/>
          </p:cNvSpPr>
          <p:nvPr>
            <p:ph type="body" sz="quarter" idx="56" hasCustomPrompt="1"/>
          </p:nvPr>
        </p:nvSpPr>
        <p:spPr>
          <a:xfrm>
            <a:off x="1133843" y="2372811"/>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3" name="Text Placeholder 30"/>
          <p:cNvSpPr>
            <a:spLocks noGrp="1"/>
          </p:cNvSpPr>
          <p:nvPr>
            <p:ph type="body" sz="quarter" idx="57" hasCustomPrompt="1"/>
          </p:nvPr>
        </p:nvSpPr>
        <p:spPr>
          <a:xfrm>
            <a:off x="334963" y="3675968"/>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4" name="Text Placeholder 30"/>
          <p:cNvSpPr>
            <a:spLocks noGrp="1"/>
          </p:cNvSpPr>
          <p:nvPr>
            <p:ph type="body" sz="quarter" idx="58" hasCustomPrompt="1"/>
          </p:nvPr>
        </p:nvSpPr>
        <p:spPr>
          <a:xfrm>
            <a:off x="1133843" y="4925648"/>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5" name="Text Placeholder 30"/>
          <p:cNvSpPr>
            <a:spLocks noGrp="1"/>
          </p:cNvSpPr>
          <p:nvPr>
            <p:ph type="body" sz="quarter" idx="59" hasCustomPrompt="1"/>
          </p:nvPr>
        </p:nvSpPr>
        <p:spPr>
          <a:xfrm>
            <a:off x="8869680" y="2372811"/>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6" name="Text Placeholder 30"/>
          <p:cNvSpPr>
            <a:spLocks noGrp="1"/>
          </p:cNvSpPr>
          <p:nvPr>
            <p:ph type="body" sz="quarter" idx="60" hasCustomPrompt="1"/>
          </p:nvPr>
        </p:nvSpPr>
        <p:spPr>
          <a:xfrm>
            <a:off x="9668560" y="3675968"/>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
        <p:nvSpPr>
          <p:cNvPr id="17" name="Text Placeholder 30"/>
          <p:cNvSpPr>
            <a:spLocks noGrp="1"/>
          </p:cNvSpPr>
          <p:nvPr>
            <p:ph type="body" sz="quarter" idx="61" hasCustomPrompt="1"/>
          </p:nvPr>
        </p:nvSpPr>
        <p:spPr>
          <a:xfrm>
            <a:off x="8869680" y="4925648"/>
            <a:ext cx="2188477" cy="537034"/>
          </a:xfrm>
          <a:solidFill>
            <a:schemeClr val="bg1">
              <a:alpha val="83000"/>
            </a:schemeClr>
          </a:solidFill>
          <a:ln>
            <a:noFill/>
          </a:ln>
          <a:effectLst>
            <a:outerShdw blurRad="304800" algn="ctr" rotWithShape="0">
              <a:prstClr val="black">
                <a:alpha val="14000"/>
              </a:prstClr>
            </a:outerShdw>
          </a:effectLst>
        </p:spPr>
        <p:txBody>
          <a:bodyPr wrap="square" lIns="144000" tIns="144000" rIns="144000" bIns="144000">
            <a:spAutoFit/>
          </a:bodyPr>
          <a:lstStyle>
            <a:lvl1pPr marL="171450" indent="-171450">
              <a:buFont typeface="Wingdings" panose="05000000000000000000" pitchFamily="2" charset="2"/>
              <a:buChar char="§"/>
              <a:defRPr sz="1600" b="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Label</a:t>
            </a:r>
            <a:endParaRPr lang="en-US" dirty="0"/>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Thank you pag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34964" y="2433592"/>
            <a:ext cx="11522074" cy="2699278"/>
          </a:xfrm>
        </p:spPr>
        <p:txBody>
          <a:bodyPr anchor="b">
            <a:noAutofit/>
          </a:bodyPr>
          <a:lstStyle>
            <a:lvl1pPr algn="ctr">
              <a:lnSpc>
                <a:spcPts val="9000"/>
              </a:lnSpc>
              <a:spcBef>
                <a:spcPts val="0"/>
              </a:spcBef>
              <a:defRPr sz="11500">
                <a:solidFill>
                  <a:schemeClr val="tx2"/>
                </a:solidFill>
              </a:defRPr>
            </a:lvl1pPr>
          </a:lstStyle>
          <a:p>
            <a:r>
              <a:rPr lang="en-US" dirty="0"/>
              <a:t>Type ending message</a:t>
            </a:r>
            <a:endParaRPr lang="en-IN" dirty="0"/>
          </a:p>
        </p:txBody>
      </p:sp>
      <p:sp>
        <p:nvSpPr>
          <p:cNvPr id="6" name="Slide Number Placeholder 5"/>
          <p:cNvSpPr>
            <a:spLocks noGrp="1"/>
          </p:cNvSpPr>
          <p:nvPr>
            <p:ph type="sldNum" sz="quarter" idx="12"/>
          </p:nvPr>
        </p:nvSpPr>
        <p:spPr/>
        <p:txBody>
          <a:bodyPr/>
          <a:lstStyle/>
          <a:p>
            <a:fld id="{A852531D-B541-4B6C-B34D-D17A31B6CE2E}" type="slidenum">
              <a:rPr lang="en-IN" smtClean="0"/>
            </a:fld>
            <a:endParaRPr lang="en-IN"/>
          </a:p>
        </p:txBody>
      </p:sp>
      <p:pic>
        <p:nvPicPr>
          <p:cNvPr id="21" name="Graphic 20"/>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171502" y="591984"/>
            <a:ext cx="1848995" cy="1525745"/>
          </a:xfrm>
          <a:prstGeom prst="rect">
            <a:avLst/>
          </a:prstGeom>
        </p:spPr>
      </p:pic>
      <p:sp>
        <p:nvSpPr>
          <p:cNvPr id="22" name="Rectangle 21"/>
          <p:cNvSpPr/>
          <p:nvPr userDrawn="1"/>
        </p:nvSpPr>
        <p:spPr>
          <a:xfrm>
            <a:off x="7928646" y="260350"/>
            <a:ext cx="4263353" cy="897118"/>
          </a:xfrm>
          <a:prstGeom prst="rect">
            <a:avLst/>
          </a:prstGeom>
          <a:solidFill>
            <a:schemeClr val="bg1"/>
          </a:solidFill>
          <a:ln>
            <a:noFill/>
          </a:ln>
          <a:effectLst>
            <a:outerShdw blurRad="711200" dir="4320000" sx="99000" sy="99000" algn="t" rotWithShape="0">
              <a:schemeClr val="tx1">
                <a:lumMod val="60000"/>
                <a:lumOff val="40000"/>
                <a:alpha val="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200" dirty="0">
              <a:solidFill>
                <a:schemeClr val="tx2"/>
              </a:solidFill>
            </a:endParaRPr>
          </a:p>
        </p:txBody>
      </p:sp>
      <p:sp>
        <p:nvSpPr>
          <p:cNvPr id="25" name="TextBox 24"/>
          <p:cNvSpPr txBox="1"/>
          <p:nvPr userDrawn="1"/>
        </p:nvSpPr>
        <p:spPr>
          <a:xfrm>
            <a:off x="4943059" y="5627520"/>
            <a:ext cx="2305878" cy="475478"/>
          </a:xfrm>
          <a:prstGeom prst="rect">
            <a:avLst/>
          </a:prstGeom>
          <a:noFill/>
          <a:ln>
            <a:noFill/>
          </a:ln>
          <a:effectLst>
            <a:outerShdw blurRad="241300" dist="50800" dir="5400000" algn="ctr" rotWithShape="0">
              <a:srgbClr val="000000">
                <a:alpha val="13000"/>
              </a:srgbClr>
            </a:outerShdw>
          </a:effectLst>
        </p:spPr>
        <p:txBody>
          <a:bodyPr wrap="square" lIns="144000" tIns="144000" rIns="144000" bIns="144000" rtlCol="0">
            <a:spAutoFit/>
          </a:bodyPr>
          <a:lstStyle/>
          <a:p>
            <a:pPr algn="ctr"/>
            <a:r>
              <a:rPr lang="en-US" sz="1200" b="0" dirty="0"/>
              <a:t>ginesys.in</a:t>
            </a:r>
            <a:endParaRPr lang="en-IN" sz="1200" b="0" dirty="0"/>
          </a:p>
        </p:txBody>
      </p:sp>
      <p:sp>
        <p:nvSpPr>
          <p:cNvPr id="26" name="Rectangle 25"/>
          <p:cNvSpPr/>
          <p:nvPr userDrawn="1"/>
        </p:nvSpPr>
        <p:spPr>
          <a:xfrm rot="10800000" flipV="1">
            <a:off x="5593715" y="6220296"/>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1" y="1"/>
            <a:ext cx="12192000" cy="251739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ctrTitle" hasCustomPrompt="1"/>
          </p:nvPr>
        </p:nvSpPr>
        <p:spPr>
          <a:xfrm>
            <a:off x="334962" y="2517393"/>
            <a:ext cx="11522075" cy="1905137"/>
          </a:xfrm>
        </p:spPr>
        <p:txBody>
          <a:bodyPr anchor="b">
            <a:normAutofit/>
          </a:bodyPr>
          <a:lstStyle>
            <a:lvl1pPr algn="ctr">
              <a:defRPr sz="6000">
                <a:solidFill>
                  <a:schemeClr val="tx2"/>
                </a:solidFill>
              </a:defRPr>
            </a:lvl1pPr>
          </a:lstStyle>
          <a:p>
            <a:r>
              <a:rPr lang="en-US" dirty="0"/>
              <a:t>Use this for the title slide</a:t>
            </a:r>
            <a:endParaRPr lang="en-IN" dirty="0"/>
          </a:p>
        </p:txBody>
      </p:sp>
      <p:sp>
        <p:nvSpPr>
          <p:cNvPr id="3" name="Subtitle 2"/>
          <p:cNvSpPr>
            <a:spLocks noGrp="1"/>
          </p:cNvSpPr>
          <p:nvPr>
            <p:ph type="subTitle" idx="1" hasCustomPrompt="1"/>
          </p:nvPr>
        </p:nvSpPr>
        <p:spPr>
          <a:xfrm>
            <a:off x="334963" y="4660216"/>
            <a:ext cx="11522075" cy="826183"/>
          </a:xfrm>
        </p:spPr>
        <p:txBody>
          <a:bodyPr>
            <a:normAutofit/>
          </a:bodyPr>
          <a:lstStyle>
            <a:lvl1pPr marL="0" indent="0" algn="ctr">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Type in the subtitle here. Try to use this for a longer description for the following section.</a:t>
            </a:r>
            <a:endParaRPr lang="en-IN" dirty="0"/>
          </a:p>
        </p:txBody>
      </p:sp>
      <p:sp>
        <p:nvSpPr>
          <p:cNvPr id="10" name="Rectangle 9"/>
          <p:cNvSpPr/>
          <p:nvPr userDrawn="1"/>
        </p:nvSpPr>
        <p:spPr>
          <a:xfrm>
            <a:off x="4361723" y="5728067"/>
            <a:ext cx="3468552"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pic>
        <p:nvPicPr>
          <p:cNvPr id="11" name="Graphic 10"/>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195359" y="651617"/>
            <a:ext cx="1801280" cy="1486371"/>
          </a:xfrm>
          <a:prstGeom prst="rect">
            <a:avLst/>
          </a:prstGeom>
        </p:spPr>
      </p:pic>
      <p:sp>
        <p:nvSpPr>
          <p:cNvPr id="8"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Section Header ">
    <p:spTree>
      <p:nvGrpSpPr>
        <p:cNvPr id="1" name=""/>
        <p:cNvGrpSpPr/>
        <p:nvPr/>
      </p:nvGrpSpPr>
      <p:grpSpPr>
        <a:xfrm>
          <a:off x="0" y="0"/>
          <a:ext cx="0" cy="0"/>
          <a:chOff x="0" y="0"/>
          <a:chExt cx="0" cy="0"/>
        </a:xfrm>
      </p:grpSpPr>
      <p:sp>
        <p:nvSpPr>
          <p:cNvPr id="9" name="Rectangle 8"/>
          <p:cNvSpPr/>
          <p:nvPr userDrawn="1"/>
        </p:nvSpPr>
        <p:spPr>
          <a:xfrm>
            <a:off x="8968154" y="1171002"/>
            <a:ext cx="3223845" cy="416356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ctrTitle" hasCustomPrompt="1"/>
          </p:nvPr>
        </p:nvSpPr>
        <p:spPr>
          <a:xfrm>
            <a:off x="334964" y="1171001"/>
            <a:ext cx="8325460" cy="2387600"/>
          </a:xfrm>
        </p:spPr>
        <p:txBody>
          <a:bodyPr anchor="b">
            <a:normAutofit/>
          </a:bodyPr>
          <a:lstStyle>
            <a:lvl1pPr algn="l">
              <a:lnSpc>
                <a:spcPct val="90000"/>
              </a:lnSpc>
              <a:defRPr sz="6000">
                <a:solidFill>
                  <a:schemeClr val="tx2"/>
                </a:solidFill>
              </a:defRPr>
            </a:lvl1pPr>
          </a:lstStyle>
          <a:p>
            <a:r>
              <a:rPr lang="en-US" dirty="0"/>
              <a:t>Use this for the section header slides</a:t>
            </a:r>
            <a:endParaRPr lang="en-IN" dirty="0"/>
          </a:p>
        </p:txBody>
      </p:sp>
      <p:sp>
        <p:nvSpPr>
          <p:cNvPr id="3" name="Subtitle 2"/>
          <p:cNvSpPr>
            <a:spLocks noGrp="1"/>
          </p:cNvSpPr>
          <p:nvPr>
            <p:ph type="subTitle" idx="1" hasCustomPrompt="1"/>
          </p:nvPr>
        </p:nvSpPr>
        <p:spPr>
          <a:xfrm>
            <a:off x="334963" y="3794760"/>
            <a:ext cx="6443906" cy="1511678"/>
          </a:xfrm>
        </p:spPr>
        <p:txBody>
          <a:bodyPr>
            <a:normAutofit/>
          </a:bodyPr>
          <a:lstStyle>
            <a:lvl1pPr marL="0" indent="0" algn="l">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Type in the subtitle here. Try to use this for a longer description for the following section</a:t>
            </a:r>
            <a:endParaRPr lang="en-IN" dirty="0"/>
          </a:p>
        </p:txBody>
      </p:sp>
      <p:sp>
        <p:nvSpPr>
          <p:cNvPr id="5" name="Text Placeholder 4"/>
          <p:cNvSpPr>
            <a:spLocks noGrp="1"/>
          </p:cNvSpPr>
          <p:nvPr>
            <p:ph type="body" sz="quarter" idx="13" hasCustomPrompt="1"/>
          </p:nvPr>
        </p:nvSpPr>
        <p:spPr>
          <a:xfrm>
            <a:off x="9113838" y="3794760"/>
            <a:ext cx="2743200" cy="1381102"/>
          </a:xfrm>
        </p:spPr>
        <p:txBody>
          <a:bodyPr>
            <a:normAutofit/>
          </a:bodyPr>
          <a:lstStyle>
            <a:lvl1pPr>
              <a:defRPr sz="1000">
                <a:solidFill>
                  <a:schemeClr val="bg2">
                    <a:lumMod val="50000"/>
                  </a:schemeClr>
                </a:solidFill>
              </a:defRPr>
            </a:lvl1pPr>
          </a:lstStyle>
          <a:p>
            <a:pPr lvl="0"/>
            <a:r>
              <a:rPr lang="en-US" dirty="0"/>
              <a:t>Section Content</a:t>
            </a:r>
            <a:endParaRPr lang="en-US" dirty="0"/>
          </a:p>
          <a:p>
            <a:pPr lvl="0"/>
            <a:r>
              <a:rPr lang="en-US" dirty="0"/>
              <a:t>Optional</a:t>
            </a:r>
            <a:endParaRPr lang="en-US" dirty="0"/>
          </a:p>
          <a:p>
            <a:pPr lvl="0"/>
            <a:r>
              <a:rPr lang="en-IN" dirty="0"/>
              <a:t>Fill up only if needed</a:t>
            </a:r>
            <a:endParaRPr lang="en-IN" dirty="0"/>
          </a:p>
        </p:txBody>
      </p:sp>
      <p:sp>
        <p:nvSpPr>
          <p:cNvPr id="11" name="Text Placeholder 4"/>
          <p:cNvSpPr>
            <a:spLocks noGrp="1"/>
          </p:cNvSpPr>
          <p:nvPr>
            <p:ph type="body" sz="quarter" idx="14" hasCustomPrompt="1"/>
          </p:nvPr>
        </p:nvSpPr>
        <p:spPr>
          <a:xfrm>
            <a:off x="9113838" y="3063240"/>
            <a:ext cx="2743200" cy="571078"/>
          </a:xfrm>
        </p:spPr>
        <p:txBody>
          <a:bodyPr anchor="b">
            <a:normAutofit/>
          </a:bodyPr>
          <a:lstStyle>
            <a:lvl1pPr marL="0" indent="0">
              <a:buNone/>
              <a:defRPr sz="1200">
                <a:solidFill>
                  <a:schemeClr val="tx1">
                    <a:lumMod val="60000"/>
                    <a:lumOff val="40000"/>
                  </a:schemeClr>
                </a:solidFill>
                <a:latin typeface="+mj-lt"/>
              </a:defRPr>
            </a:lvl1pPr>
          </a:lstStyle>
          <a:p>
            <a:pPr lvl="0"/>
            <a:r>
              <a:rPr lang="en-US" dirty="0"/>
              <a:t>Type a Heading like “Content”</a:t>
            </a:r>
            <a:endParaRPr lang="en-IN" dirty="0"/>
          </a:p>
        </p:txBody>
      </p:sp>
      <p:sp>
        <p:nvSpPr>
          <p:cNvPr id="12" name="Rectangle 11"/>
          <p:cNvSpPr/>
          <p:nvPr userDrawn="1"/>
        </p:nvSpPr>
        <p:spPr>
          <a:xfrm>
            <a:off x="334963" y="5334568"/>
            <a:ext cx="3468552"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10"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Primary Content">
    <p:spTree>
      <p:nvGrpSpPr>
        <p:cNvPr id="1" name=""/>
        <p:cNvGrpSpPr/>
        <p:nvPr/>
      </p:nvGrpSpPr>
      <p:grpSpPr>
        <a:xfrm>
          <a:off x="0" y="0"/>
          <a:ext cx="0" cy="0"/>
          <a:chOff x="0" y="0"/>
          <a:chExt cx="0" cy="0"/>
        </a:xfrm>
      </p:grpSpPr>
      <p:sp>
        <p:nvSpPr>
          <p:cNvPr id="13" name="Text Placeholder 12"/>
          <p:cNvSpPr>
            <a:spLocks noGrp="1"/>
          </p:cNvSpPr>
          <p:nvPr>
            <p:ph type="body" sz="quarter" idx="14" hasCustomPrompt="1"/>
          </p:nvPr>
        </p:nvSpPr>
        <p:spPr>
          <a:xfrm>
            <a:off x="334963" y="5937250"/>
            <a:ext cx="11522075" cy="463550"/>
          </a:xfrm>
        </p:spPr>
        <p:txBody>
          <a:bodyPr>
            <a:normAutofit/>
          </a:bodyPr>
          <a:lstStyle>
            <a:lvl1pPr marL="0" indent="0">
              <a:buNone/>
              <a:defRPr sz="1000">
                <a:solidFill>
                  <a:schemeClr val="bg2">
                    <a:lumMod val="50000"/>
                  </a:schemeClr>
                </a:solidFill>
              </a:defRPr>
            </a:lvl1pPr>
            <a:lvl2pPr marL="457200" indent="0">
              <a:buNone/>
              <a:defRPr/>
            </a:lvl2pPr>
            <a:lvl5pPr>
              <a:defRPr sz="600"/>
            </a:lvl5pPr>
          </a:lstStyle>
          <a:p>
            <a:pPr lvl="0"/>
            <a:r>
              <a:rPr lang="en-US" dirty="0"/>
              <a:t>Use this for creating legends or descriptions if necessary</a:t>
            </a:r>
            <a:endParaRPr lang="en-IN" dirty="0"/>
          </a:p>
        </p:txBody>
      </p:sp>
      <p:sp>
        <p:nvSpPr>
          <p:cNvPr id="14" name="Title 1"/>
          <p:cNvSpPr>
            <a:spLocks noGrp="1"/>
          </p:cNvSpPr>
          <p:nvPr>
            <p:ph type="title" hasCustomPrompt="1"/>
          </p:nvPr>
        </p:nvSpPr>
        <p:spPr>
          <a:xfrm>
            <a:off x="334963" y="466091"/>
            <a:ext cx="6888798" cy="1004569"/>
          </a:xfrm>
        </p:spPr>
        <p:txBody>
          <a:bodyPr anchor="ctr">
            <a:normAutofit/>
          </a:bodyPr>
          <a:lstStyle>
            <a:lvl1pPr>
              <a:defRPr sz="2800">
                <a:solidFill>
                  <a:schemeClr val="tx2"/>
                </a:solidFill>
              </a:defRPr>
            </a:lvl1pPr>
          </a:lstStyle>
          <a:p>
            <a:r>
              <a:rPr lang="en-US" dirty="0"/>
              <a:t>This is a title. Please try to keep this short</a:t>
            </a:r>
            <a:endParaRPr lang="en-IN" dirty="0"/>
          </a:p>
        </p:txBody>
      </p:sp>
      <p:sp>
        <p:nvSpPr>
          <p:cNvPr id="16" name="Rectangle 15"/>
          <p:cNvSpPr/>
          <p:nvPr userDrawn="1"/>
        </p:nvSpPr>
        <p:spPr>
          <a:xfrm rot="10800000" flipV="1">
            <a:off x="431483" y="258871"/>
            <a:ext cx="1004568"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7" name="Content Placeholder 6"/>
          <p:cNvSpPr>
            <a:spLocks noGrp="1"/>
          </p:cNvSpPr>
          <p:nvPr>
            <p:ph sz="quarter" idx="15"/>
          </p:nvPr>
        </p:nvSpPr>
        <p:spPr>
          <a:xfrm>
            <a:off x="334963" y="1667508"/>
            <a:ext cx="11522075" cy="4072891"/>
          </a:xfrm>
        </p:spPr>
        <p:txBody>
          <a:bodyPr/>
          <a:lstStyle>
            <a:lvl1pPr>
              <a:defRPr sz="1600"/>
            </a:lvl1p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IN" dirty="0"/>
          </a:p>
        </p:txBody>
      </p:sp>
      <p:sp>
        <p:nvSpPr>
          <p:cNvPr id="8" name="Slide Number Placeholder 4"/>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image" Target="../media/image2.svg"/><Relationship Id="rId13" Type="http://schemas.openxmlformats.org/officeDocument/2006/relationships/image" Target="../media/image2.pn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9" Type="http://schemas.openxmlformats.org/officeDocument/2006/relationships/slideLayout" Target="../slideLayouts/slideLayout117.xml"/><Relationship Id="rId8" Type="http://schemas.openxmlformats.org/officeDocument/2006/relationships/slideLayout" Target="../slideLayouts/slideLayout116.xml"/><Relationship Id="rId7" Type="http://schemas.openxmlformats.org/officeDocument/2006/relationships/slideLayout" Target="../slideLayouts/slideLayout115.xml"/><Relationship Id="rId6" Type="http://schemas.openxmlformats.org/officeDocument/2006/relationships/slideLayout" Target="../slideLayouts/slideLayout114.xml"/><Relationship Id="rId5" Type="http://schemas.openxmlformats.org/officeDocument/2006/relationships/slideLayout" Target="../slideLayouts/slideLayout113.xml"/><Relationship Id="rId4" Type="http://schemas.openxmlformats.org/officeDocument/2006/relationships/slideLayout" Target="../slideLayouts/slideLayout112.xml"/><Relationship Id="rId3" Type="http://schemas.openxmlformats.org/officeDocument/2006/relationships/slideLayout" Target="../slideLayouts/slideLayout111.xml"/><Relationship Id="rId2" Type="http://schemas.openxmlformats.org/officeDocument/2006/relationships/slideLayout" Target="../slideLayouts/slideLayout110.xml"/><Relationship Id="rId15" Type="http://schemas.openxmlformats.org/officeDocument/2006/relationships/theme" Target="../theme/theme10.xml"/><Relationship Id="rId14" Type="http://schemas.openxmlformats.org/officeDocument/2006/relationships/image" Target="../media/image2.svg"/><Relationship Id="rId13" Type="http://schemas.openxmlformats.org/officeDocument/2006/relationships/image" Target="../media/image2.png"/><Relationship Id="rId12" Type="http://schemas.openxmlformats.org/officeDocument/2006/relationships/slideLayout" Target="../slideLayouts/slideLayout120.xml"/><Relationship Id="rId11" Type="http://schemas.openxmlformats.org/officeDocument/2006/relationships/slideLayout" Target="../slideLayouts/slideLayout119.xml"/><Relationship Id="rId10" Type="http://schemas.openxmlformats.org/officeDocument/2006/relationships/slideLayout" Target="../slideLayouts/slideLayout118.xml"/><Relationship Id="rId1" Type="http://schemas.openxmlformats.org/officeDocument/2006/relationships/slideLayout" Target="../slideLayouts/slideLayout109.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5" Type="http://schemas.openxmlformats.org/officeDocument/2006/relationships/theme" Target="../theme/theme2.xml"/><Relationship Id="rId14" Type="http://schemas.openxmlformats.org/officeDocument/2006/relationships/image" Target="../media/image2.svg"/><Relationship Id="rId13" Type="http://schemas.openxmlformats.org/officeDocument/2006/relationships/image" Target="../media/image2.png"/><Relationship Id="rId12" Type="http://schemas.openxmlformats.org/officeDocument/2006/relationships/slideLayout" Target="../slideLayouts/slideLayout24.xml"/><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3.xml"/><Relationship Id="rId8" Type="http://schemas.openxmlformats.org/officeDocument/2006/relationships/slideLayout" Target="../slideLayouts/slideLayout32.xml"/><Relationship Id="rId7" Type="http://schemas.openxmlformats.org/officeDocument/2006/relationships/slideLayout" Target="../slideLayouts/slideLayout31.xml"/><Relationship Id="rId6" Type="http://schemas.openxmlformats.org/officeDocument/2006/relationships/slideLayout" Target="../slideLayouts/slideLayout30.xml"/><Relationship Id="rId5" Type="http://schemas.openxmlformats.org/officeDocument/2006/relationships/slideLayout" Target="../slideLayouts/slideLayout29.xml"/><Relationship Id="rId4" Type="http://schemas.openxmlformats.org/officeDocument/2006/relationships/slideLayout" Target="../slideLayouts/slideLayout28.xml"/><Relationship Id="rId3" Type="http://schemas.openxmlformats.org/officeDocument/2006/relationships/slideLayout" Target="../slideLayouts/slideLayout27.xml"/><Relationship Id="rId2" Type="http://schemas.openxmlformats.org/officeDocument/2006/relationships/slideLayout" Target="../slideLayouts/slideLayout26.xml"/><Relationship Id="rId15" Type="http://schemas.openxmlformats.org/officeDocument/2006/relationships/theme" Target="../theme/theme3.xml"/><Relationship Id="rId14" Type="http://schemas.openxmlformats.org/officeDocument/2006/relationships/image" Target="../media/image2.svg"/><Relationship Id="rId13" Type="http://schemas.openxmlformats.org/officeDocument/2006/relationships/image" Target="../media/image2.png"/><Relationship Id="rId12" Type="http://schemas.openxmlformats.org/officeDocument/2006/relationships/slideLayout" Target="../slideLayouts/slideLayout36.xml"/><Relationship Id="rId11" Type="http://schemas.openxmlformats.org/officeDocument/2006/relationships/slideLayout" Target="../slideLayouts/slideLayout35.xml"/><Relationship Id="rId10" Type="http://schemas.openxmlformats.org/officeDocument/2006/relationships/slideLayout" Target="../slideLayouts/slideLayout34.xml"/><Relationship Id="rId1" Type="http://schemas.openxmlformats.org/officeDocument/2006/relationships/slideLayout" Target="../slideLayouts/slideLayout25.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45.xml"/><Relationship Id="rId8" Type="http://schemas.openxmlformats.org/officeDocument/2006/relationships/slideLayout" Target="../slideLayouts/slideLayout44.xml"/><Relationship Id="rId7" Type="http://schemas.openxmlformats.org/officeDocument/2006/relationships/slideLayout" Target="../slideLayouts/slideLayout43.xml"/><Relationship Id="rId6" Type="http://schemas.openxmlformats.org/officeDocument/2006/relationships/slideLayout" Target="../slideLayouts/slideLayout42.xml"/><Relationship Id="rId5" Type="http://schemas.openxmlformats.org/officeDocument/2006/relationships/slideLayout" Target="../slideLayouts/slideLayout41.xml"/><Relationship Id="rId4" Type="http://schemas.openxmlformats.org/officeDocument/2006/relationships/slideLayout" Target="../slideLayouts/slideLayout40.xml"/><Relationship Id="rId3" Type="http://schemas.openxmlformats.org/officeDocument/2006/relationships/slideLayout" Target="../slideLayouts/slideLayout39.xml"/><Relationship Id="rId2" Type="http://schemas.openxmlformats.org/officeDocument/2006/relationships/slideLayout" Target="../slideLayouts/slideLayout38.xml"/><Relationship Id="rId15" Type="http://schemas.openxmlformats.org/officeDocument/2006/relationships/theme" Target="../theme/theme4.xml"/><Relationship Id="rId14" Type="http://schemas.openxmlformats.org/officeDocument/2006/relationships/image" Target="../media/image2.svg"/><Relationship Id="rId13" Type="http://schemas.openxmlformats.org/officeDocument/2006/relationships/image" Target="../media/image2.png"/><Relationship Id="rId12" Type="http://schemas.openxmlformats.org/officeDocument/2006/relationships/slideLayout" Target="../slideLayouts/slideLayout48.xml"/><Relationship Id="rId11" Type="http://schemas.openxmlformats.org/officeDocument/2006/relationships/slideLayout" Target="../slideLayouts/slideLayout47.xml"/><Relationship Id="rId10" Type="http://schemas.openxmlformats.org/officeDocument/2006/relationships/slideLayout" Target="../slideLayouts/slideLayout46.xml"/><Relationship Id="rId1" Type="http://schemas.openxmlformats.org/officeDocument/2006/relationships/slideLayout" Target="../slideLayouts/slideLayout37.xml"/></Relationships>
</file>

<file path=ppt/slideMasters/_rels/slideMaster5.xml.rels><?xml version="1.0" encoding="UTF-8" standalone="yes"?>
<Relationships xmlns="http://schemas.openxmlformats.org/package/2006/relationships"><Relationship Id="rId9" Type="http://schemas.openxmlformats.org/officeDocument/2006/relationships/slideLayout" Target="../slideLayouts/slideLayout57.xml"/><Relationship Id="rId8" Type="http://schemas.openxmlformats.org/officeDocument/2006/relationships/slideLayout" Target="../slideLayouts/slideLayout56.xml"/><Relationship Id="rId7" Type="http://schemas.openxmlformats.org/officeDocument/2006/relationships/slideLayout" Target="../slideLayouts/slideLayout55.xml"/><Relationship Id="rId6" Type="http://schemas.openxmlformats.org/officeDocument/2006/relationships/slideLayout" Target="../slideLayouts/slideLayout54.xml"/><Relationship Id="rId5" Type="http://schemas.openxmlformats.org/officeDocument/2006/relationships/slideLayout" Target="../slideLayouts/slideLayout53.xml"/><Relationship Id="rId4" Type="http://schemas.openxmlformats.org/officeDocument/2006/relationships/slideLayout" Target="../slideLayouts/slideLayout52.xml"/><Relationship Id="rId3" Type="http://schemas.openxmlformats.org/officeDocument/2006/relationships/slideLayout" Target="../slideLayouts/slideLayout51.xml"/><Relationship Id="rId2" Type="http://schemas.openxmlformats.org/officeDocument/2006/relationships/slideLayout" Target="../slideLayouts/slideLayout50.xml"/><Relationship Id="rId15" Type="http://schemas.openxmlformats.org/officeDocument/2006/relationships/theme" Target="../theme/theme5.xml"/><Relationship Id="rId14" Type="http://schemas.openxmlformats.org/officeDocument/2006/relationships/image" Target="../media/image2.svg"/><Relationship Id="rId13" Type="http://schemas.openxmlformats.org/officeDocument/2006/relationships/image" Target="../media/image2.png"/><Relationship Id="rId12" Type="http://schemas.openxmlformats.org/officeDocument/2006/relationships/slideLayout" Target="../slideLayouts/slideLayout60.xml"/><Relationship Id="rId11" Type="http://schemas.openxmlformats.org/officeDocument/2006/relationships/slideLayout" Target="../slideLayouts/slideLayout59.xml"/><Relationship Id="rId10" Type="http://schemas.openxmlformats.org/officeDocument/2006/relationships/slideLayout" Target="../slideLayouts/slideLayout58.xml"/><Relationship Id="rId1" Type="http://schemas.openxmlformats.org/officeDocument/2006/relationships/slideLayout" Target="../slideLayouts/slideLayout49.xml"/></Relationships>
</file>

<file path=ppt/slideMasters/_rels/slideMaster6.xml.rels><?xml version="1.0" encoding="UTF-8" standalone="yes"?>
<Relationships xmlns="http://schemas.openxmlformats.org/package/2006/relationships"><Relationship Id="rId9" Type="http://schemas.openxmlformats.org/officeDocument/2006/relationships/slideLayout" Target="../slideLayouts/slideLayout69.xml"/><Relationship Id="rId8" Type="http://schemas.openxmlformats.org/officeDocument/2006/relationships/slideLayout" Target="../slideLayouts/slideLayout68.xml"/><Relationship Id="rId7" Type="http://schemas.openxmlformats.org/officeDocument/2006/relationships/slideLayout" Target="../slideLayouts/slideLayout67.xml"/><Relationship Id="rId6" Type="http://schemas.openxmlformats.org/officeDocument/2006/relationships/slideLayout" Target="../slideLayouts/slideLayout66.xml"/><Relationship Id="rId5" Type="http://schemas.openxmlformats.org/officeDocument/2006/relationships/slideLayout" Target="../slideLayouts/slideLayout65.xml"/><Relationship Id="rId4" Type="http://schemas.openxmlformats.org/officeDocument/2006/relationships/slideLayout" Target="../slideLayouts/slideLayout64.xml"/><Relationship Id="rId3" Type="http://schemas.openxmlformats.org/officeDocument/2006/relationships/slideLayout" Target="../slideLayouts/slideLayout63.xml"/><Relationship Id="rId2" Type="http://schemas.openxmlformats.org/officeDocument/2006/relationships/slideLayout" Target="../slideLayouts/slideLayout62.xml"/><Relationship Id="rId15" Type="http://schemas.openxmlformats.org/officeDocument/2006/relationships/theme" Target="../theme/theme6.xml"/><Relationship Id="rId14" Type="http://schemas.openxmlformats.org/officeDocument/2006/relationships/image" Target="../media/image2.svg"/><Relationship Id="rId13" Type="http://schemas.openxmlformats.org/officeDocument/2006/relationships/image" Target="../media/image2.png"/><Relationship Id="rId12" Type="http://schemas.openxmlformats.org/officeDocument/2006/relationships/slideLayout" Target="../slideLayouts/slideLayout72.xml"/><Relationship Id="rId11" Type="http://schemas.openxmlformats.org/officeDocument/2006/relationships/slideLayout" Target="../slideLayouts/slideLayout71.xml"/><Relationship Id="rId10" Type="http://schemas.openxmlformats.org/officeDocument/2006/relationships/slideLayout" Target="../slideLayouts/slideLayout70.xml"/><Relationship Id="rId1" Type="http://schemas.openxmlformats.org/officeDocument/2006/relationships/slideLayout" Target="../slideLayouts/slideLayout61.xml"/></Relationships>
</file>

<file path=ppt/slideMasters/_rels/slideMaster7.xml.rels><?xml version="1.0" encoding="UTF-8" standalone="yes"?>
<Relationships xmlns="http://schemas.openxmlformats.org/package/2006/relationships"><Relationship Id="rId9" Type="http://schemas.openxmlformats.org/officeDocument/2006/relationships/slideLayout" Target="../slideLayouts/slideLayout81.xml"/><Relationship Id="rId8" Type="http://schemas.openxmlformats.org/officeDocument/2006/relationships/slideLayout" Target="../slideLayouts/slideLayout80.xml"/><Relationship Id="rId7" Type="http://schemas.openxmlformats.org/officeDocument/2006/relationships/slideLayout" Target="../slideLayouts/slideLayout79.xml"/><Relationship Id="rId6" Type="http://schemas.openxmlformats.org/officeDocument/2006/relationships/slideLayout" Target="../slideLayouts/slideLayout78.xml"/><Relationship Id="rId5" Type="http://schemas.openxmlformats.org/officeDocument/2006/relationships/slideLayout" Target="../slideLayouts/slideLayout77.xml"/><Relationship Id="rId4" Type="http://schemas.openxmlformats.org/officeDocument/2006/relationships/slideLayout" Target="../slideLayouts/slideLayout76.xml"/><Relationship Id="rId3" Type="http://schemas.openxmlformats.org/officeDocument/2006/relationships/slideLayout" Target="../slideLayouts/slideLayout75.xml"/><Relationship Id="rId2" Type="http://schemas.openxmlformats.org/officeDocument/2006/relationships/slideLayout" Target="../slideLayouts/slideLayout74.xml"/><Relationship Id="rId15" Type="http://schemas.openxmlformats.org/officeDocument/2006/relationships/theme" Target="../theme/theme7.xml"/><Relationship Id="rId14" Type="http://schemas.openxmlformats.org/officeDocument/2006/relationships/image" Target="../media/image2.svg"/><Relationship Id="rId13" Type="http://schemas.openxmlformats.org/officeDocument/2006/relationships/image" Target="../media/image2.png"/><Relationship Id="rId12" Type="http://schemas.openxmlformats.org/officeDocument/2006/relationships/slideLayout" Target="../slideLayouts/slideLayout84.xml"/><Relationship Id="rId11" Type="http://schemas.openxmlformats.org/officeDocument/2006/relationships/slideLayout" Target="../slideLayouts/slideLayout83.xml"/><Relationship Id="rId10" Type="http://schemas.openxmlformats.org/officeDocument/2006/relationships/slideLayout" Target="../slideLayouts/slideLayout82.xml"/><Relationship Id="rId1" Type="http://schemas.openxmlformats.org/officeDocument/2006/relationships/slideLayout" Target="../slideLayouts/slideLayout73.xml"/></Relationships>
</file>

<file path=ppt/slideMasters/_rels/slideMaster8.xml.rels><?xml version="1.0" encoding="UTF-8" standalone="yes"?>
<Relationships xmlns="http://schemas.openxmlformats.org/package/2006/relationships"><Relationship Id="rId9" Type="http://schemas.openxmlformats.org/officeDocument/2006/relationships/slideLayout" Target="../slideLayouts/slideLayout93.xml"/><Relationship Id="rId8" Type="http://schemas.openxmlformats.org/officeDocument/2006/relationships/slideLayout" Target="../slideLayouts/slideLayout92.xml"/><Relationship Id="rId7" Type="http://schemas.openxmlformats.org/officeDocument/2006/relationships/slideLayout" Target="../slideLayouts/slideLayout91.xml"/><Relationship Id="rId6" Type="http://schemas.openxmlformats.org/officeDocument/2006/relationships/slideLayout" Target="../slideLayouts/slideLayout90.xml"/><Relationship Id="rId5" Type="http://schemas.openxmlformats.org/officeDocument/2006/relationships/slideLayout" Target="../slideLayouts/slideLayout89.xml"/><Relationship Id="rId4" Type="http://schemas.openxmlformats.org/officeDocument/2006/relationships/slideLayout" Target="../slideLayouts/slideLayout88.xml"/><Relationship Id="rId3" Type="http://schemas.openxmlformats.org/officeDocument/2006/relationships/slideLayout" Target="../slideLayouts/slideLayout87.xml"/><Relationship Id="rId2" Type="http://schemas.openxmlformats.org/officeDocument/2006/relationships/slideLayout" Target="../slideLayouts/slideLayout86.xml"/><Relationship Id="rId15" Type="http://schemas.openxmlformats.org/officeDocument/2006/relationships/theme" Target="../theme/theme8.xml"/><Relationship Id="rId14" Type="http://schemas.openxmlformats.org/officeDocument/2006/relationships/image" Target="../media/image2.svg"/><Relationship Id="rId13" Type="http://schemas.openxmlformats.org/officeDocument/2006/relationships/image" Target="../media/image2.png"/><Relationship Id="rId12" Type="http://schemas.openxmlformats.org/officeDocument/2006/relationships/slideLayout" Target="../slideLayouts/slideLayout96.xml"/><Relationship Id="rId11" Type="http://schemas.openxmlformats.org/officeDocument/2006/relationships/slideLayout" Target="../slideLayouts/slideLayout95.xml"/><Relationship Id="rId10" Type="http://schemas.openxmlformats.org/officeDocument/2006/relationships/slideLayout" Target="../slideLayouts/slideLayout94.xml"/><Relationship Id="rId1" Type="http://schemas.openxmlformats.org/officeDocument/2006/relationships/slideLayout" Target="../slideLayouts/slideLayout85.xml"/></Relationships>
</file>

<file path=ppt/slideMasters/_rels/slideMaster9.xml.rels><?xml version="1.0" encoding="UTF-8" standalone="yes"?>
<Relationships xmlns="http://schemas.openxmlformats.org/package/2006/relationships"><Relationship Id="rId9" Type="http://schemas.openxmlformats.org/officeDocument/2006/relationships/slideLayout" Target="../slideLayouts/slideLayout105.xml"/><Relationship Id="rId8" Type="http://schemas.openxmlformats.org/officeDocument/2006/relationships/slideLayout" Target="../slideLayouts/slideLayout104.xml"/><Relationship Id="rId7" Type="http://schemas.openxmlformats.org/officeDocument/2006/relationships/slideLayout" Target="../slideLayouts/slideLayout103.xml"/><Relationship Id="rId6" Type="http://schemas.openxmlformats.org/officeDocument/2006/relationships/slideLayout" Target="../slideLayouts/slideLayout102.xml"/><Relationship Id="rId5" Type="http://schemas.openxmlformats.org/officeDocument/2006/relationships/slideLayout" Target="../slideLayouts/slideLayout101.xml"/><Relationship Id="rId4" Type="http://schemas.openxmlformats.org/officeDocument/2006/relationships/slideLayout" Target="../slideLayouts/slideLayout100.xml"/><Relationship Id="rId3" Type="http://schemas.openxmlformats.org/officeDocument/2006/relationships/slideLayout" Target="../slideLayouts/slideLayout99.xml"/><Relationship Id="rId2" Type="http://schemas.openxmlformats.org/officeDocument/2006/relationships/slideLayout" Target="../slideLayouts/slideLayout98.xml"/><Relationship Id="rId15" Type="http://schemas.openxmlformats.org/officeDocument/2006/relationships/theme" Target="../theme/theme9.xml"/><Relationship Id="rId14" Type="http://schemas.openxmlformats.org/officeDocument/2006/relationships/image" Target="../media/image2.svg"/><Relationship Id="rId13" Type="http://schemas.openxmlformats.org/officeDocument/2006/relationships/image" Target="../media/image2.png"/><Relationship Id="rId12" Type="http://schemas.openxmlformats.org/officeDocument/2006/relationships/slideLayout" Target="../slideLayouts/slideLayout108.xml"/><Relationship Id="rId11" Type="http://schemas.openxmlformats.org/officeDocument/2006/relationships/slideLayout" Target="../slideLayouts/slideLayout107.xml"/><Relationship Id="rId10" Type="http://schemas.openxmlformats.org/officeDocument/2006/relationships/slideLayout" Target="../slideLayouts/slideLayout106.xml"/><Relationship Id="rId1"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6568" y="260351"/>
            <a:ext cx="8009156" cy="1430338"/>
          </a:xfrm>
          <a:prstGeom prst="rect">
            <a:avLst/>
          </a:prstGeom>
        </p:spPr>
        <p:txBody>
          <a:bodyPr vert="horz" lIns="91440" tIns="45720" rIns="91440" bIns="45720" rtlCol="0" anchor="ctr">
            <a:normAutofit/>
          </a:bodyPr>
          <a:lstStyle/>
          <a:p>
            <a:r>
              <a:rPr lang="en-US"/>
              <a:t>Click to edit Master title style</a:t>
            </a:r>
            <a:endParaRPr lang="en-IN" dirty="0"/>
          </a:p>
        </p:txBody>
      </p:sp>
      <p:sp>
        <p:nvSpPr>
          <p:cNvPr id="3" name="Text Placeholder 2"/>
          <p:cNvSpPr>
            <a:spLocks noGrp="1"/>
          </p:cNvSpPr>
          <p:nvPr>
            <p:ph type="body" idx="1"/>
          </p:nvPr>
        </p:nvSpPr>
        <p:spPr>
          <a:xfrm>
            <a:off x="334962" y="1795463"/>
            <a:ext cx="11522075" cy="4697412"/>
          </a:xfrm>
          <a:prstGeom prst="rect">
            <a:avLst/>
          </a:prstGeom>
        </p:spPr>
        <p:txBody>
          <a:bodyPr vert="horz" lIns="91440" tIns="45720" rIns="91440" bIns="45720" rtlCol="0">
            <a:normAutofit/>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IN" dirty="0"/>
          </a:p>
        </p:txBody>
      </p:sp>
      <p:sp>
        <p:nvSpPr>
          <p:cNvPr id="6" name="Slide Number Placeholder 5"/>
          <p:cNvSpPr>
            <a:spLocks noGrp="1"/>
          </p:cNvSpPr>
          <p:nvPr>
            <p:ph type="sldNum" sz="quarter" idx="4"/>
          </p:nvPr>
        </p:nvSpPr>
        <p:spPr>
          <a:xfrm>
            <a:off x="9113838" y="6492875"/>
            <a:ext cx="2743200" cy="365126"/>
          </a:xfrm>
          <a:prstGeom prst="rect">
            <a:avLst/>
          </a:prstGeom>
        </p:spPr>
        <p:txBody>
          <a:bodyPr vert="horz" lIns="91440" tIns="45720" rIns="91440" bIns="45720" rtlCol="0" anchor="ctr"/>
          <a:lstStyle>
            <a:lvl1pPr algn="r">
              <a:defRPr sz="900">
                <a:solidFill>
                  <a:schemeClr val="tx2">
                    <a:lumMod val="60000"/>
                    <a:lumOff val="40000"/>
                  </a:schemeClr>
                </a:solidFill>
              </a:defRPr>
            </a:lvl1pPr>
          </a:lstStyle>
          <a:p>
            <a:fld id="{C1DD426C-A73F-46D4-8C05-13A9C076A4F2}" type="slidenum">
              <a:rPr lang="en-IN" smtClean="0"/>
            </a:fld>
            <a:endParaRPr lang="en-IN" dirty="0"/>
          </a:p>
        </p:txBody>
      </p:sp>
      <p:pic>
        <p:nvPicPr>
          <p:cNvPr id="10" name="Graphic 9"/>
          <p:cNvPicPr>
            <a:picLocks noChangeAspect="1"/>
          </p:cNvPicPr>
          <p:nvPr userDrawn="1"/>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1100122" y="365125"/>
            <a:ext cx="745310" cy="38272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Wingdings" panose="05000000000000000000" pitchFamily="2" charset="2"/>
        <a:buChar char="§"/>
        <a:defRPr sz="1600" kern="1200">
          <a:solidFill>
            <a:schemeClr val="bg2">
              <a:lumMod val="2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1">
            <a:lumMod val="75000"/>
          </a:schemeClr>
        </a:buClr>
        <a:buFont typeface="Wingdings" panose="05000000000000000000" pitchFamily="2" charset="2"/>
        <a:buChar char="§"/>
        <a:defRPr sz="1400" kern="1200">
          <a:solidFill>
            <a:schemeClr val="bg2">
              <a:lumMod val="50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1">
            <a:lumMod val="60000"/>
            <a:lumOff val="40000"/>
          </a:schemeClr>
        </a:buClr>
        <a:buFont typeface="Wingdings" panose="05000000000000000000" pitchFamily="2" charset="2"/>
        <a:buChar char="§"/>
        <a:defRPr sz="1200" kern="1200">
          <a:solidFill>
            <a:schemeClr val="bg2">
              <a:lumMod val="50000"/>
            </a:schemeClr>
          </a:solidFill>
          <a:latin typeface="+mn-lt"/>
          <a:ea typeface="+mn-ea"/>
          <a:cs typeface="+mn-cs"/>
        </a:defRPr>
      </a:lvl3pPr>
      <a:lvl4pPr marL="1600200" indent="-228600" algn="l" defTabSz="914400" rtl="0" eaLnBrk="1" latinLnBrk="0" hangingPunct="1">
        <a:lnSpc>
          <a:spcPct val="100000"/>
        </a:lnSpc>
        <a:spcBef>
          <a:spcPts val="500"/>
        </a:spcBef>
        <a:buClr>
          <a:schemeClr val="accent3">
            <a:lumMod val="60000"/>
            <a:lumOff val="40000"/>
          </a:schemeClr>
        </a:buClr>
        <a:buFont typeface="Wingdings" panose="05000000000000000000" pitchFamily="2" charset="2"/>
        <a:buChar char="§"/>
        <a:defRPr sz="1000" kern="1200">
          <a:solidFill>
            <a:schemeClr val="accent2"/>
          </a:solidFill>
          <a:latin typeface="+mn-lt"/>
          <a:ea typeface="+mn-ea"/>
          <a:cs typeface="+mn-cs"/>
        </a:defRPr>
      </a:lvl4pPr>
      <a:lvl5pPr marL="2057400" indent="-228600" algn="l" defTabSz="914400" rtl="0" eaLnBrk="1" latinLnBrk="0" hangingPunct="1">
        <a:lnSpc>
          <a:spcPct val="100000"/>
        </a:lnSpc>
        <a:spcBef>
          <a:spcPts val="500"/>
        </a:spcBef>
        <a:buClr>
          <a:schemeClr val="accent1">
            <a:lumMod val="60000"/>
            <a:lumOff val="40000"/>
          </a:schemeClr>
        </a:buClr>
        <a:buFont typeface="Wingdings" panose="05000000000000000000" pitchFamily="2" charset="2"/>
        <a:buChar char="§"/>
        <a:defRPr sz="9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6568" y="260351"/>
            <a:ext cx="8009156" cy="1430338"/>
          </a:xfrm>
          <a:prstGeom prst="rect">
            <a:avLst/>
          </a:prstGeom>
        </p:spPr>
        <p:txBody>
          <a:bodyPr vert="horz" lIns="91440" tIns="45720" rIns="91440" bIns="45720" rtlCol="0" anchor="ctr">
            <a:normAutofit/>
          </a:bodyPr>
          <a:lstStyle/>
          <a:p>
            <a:r>
              <a:rPr lang="en-US"/>
              <a:t>Click to edit Master title style</a:t>
            </a:r>
            <a:endParaRPr lang="en-IN" dirty="0"/>
          </a:p>
        </p:txBody>
      </p:sp>
      <p:sp>
        <p:nvSpPr>
          <p:cNvPr id="3" name="Text Placeholder 2"/>
          <p:cNvSpPr>
            <a:spLocks noGrp="1"/>
          </p:cNvSpPr>
          <p:nvPr>
            <p:ph type="body" idx="1"/>
          </p:nvPr>
        </p:nvSpPr>
        <p:spPr>
          <a:xfrm>
            <a:off x="334962" y="1795463"/>
            <a:ext cx="11522075" cy="4697412"/>
          </a:xfrm>
          <a:prstGeom prst="rect">
            <a:avLst/>
          </a:prstGeom>
        </p:spPr>
        <p:txBody>
          <a:bodyPr vert="horz" lIns="91440" tIns="45720" rIns="91440" bIns="45720" rtlCol="0">
            <a:normAutofit/>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IN" dirty="0"/>
          </a:p>
        </p:txBody>
      </p:sp>
      <p:sp>
        <p:nvSpPr>
          <p:cNvPr id="6" name="Slide Number Placeholder 5"/>
          <p:cNvSpPr>
            <a:spLocks noGrp="1"/>
          </p:cNvSpPr>
          <p:nvPr>
            <p:ph type="sldNum" sz="quarter" idx="4"/>
          </p:nvPr>
        </p:nvSpPr>
        <p:spPr>
          <a:xfrm>
            <a:off x="9113838" y="6492875"/>
            <a:ext cx="2743200" cy="365126"/>
          </a:xfrm>
          <a:prstGeom prst="rect">
            <a:avLst/>
          </a:prstGeom>
        </p:spPr>
        <p:txBody>
          <a:bodyPr vert="horz" lIns="91440" tIns="45720" rIns="91440" bIns="45720" rtlCol="0" anchor="ctr"/>
          <a:lstStyle>
            <a:lvl1pPr algn="r">
              <a:defRPr sz="900">
                <a:solidFill>
                  <a:schemeClr val="tx2">
                    <a:lumMod val="60000"/>
                    <a:lumOff val="40000"/>
                  </a:schemeClr>
                </a:solidFill>
              </a:defRPr>
            </a:lvl1pPr>
          </a:lstStyle>
          <a:p>
            <a:fld id="{C1DD426C-A73F-46D4-8C05-13A9C076A4F2}" type="slidenum">
              <a:rPr lang="en-IN" smtClean="0"/>
            </a:fld>
            <a:endParaRPr lang="en-IN" dirty="0"/>
          </a:p>
        </p:txBody>
      </p:sp>
      <p:pic>
        <p:nvPicPr>
          <p:cNvPr id="10" name="Graphic 9"/>
          <p:cNvPicPr>
            <a:picLocks noChangeAspect="1"/>
          </p:cNvPicPr>
          <p:nvPr userDrawn="1"/>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1100122" y="365125"/>
            <a:ext cx="745310" cy="382727"/>
          </a:xfrm>
          <a:prstGeom prst="rect">
            <a:avLst/>
          </a:prstGeom>
        </p:spPr>
      </p:pic>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Lst>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Wingdings" panose="05000000000000000000" pitchFamily="2" charset="2"/>
        <a:buChar char="§"/>
        <a:defRPr sz="1600" kern="1200">
          <a:solidFill>
            <a:schemeClr val="bg2">
              <a:lumMod val="2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1">
            <a:lumMod val="75000"/>
          </a:schemeClr>
        </a:buClr>
        <a:buFont typeface="Wingdings" panose="05000000000000000000" pitchFamily="2" charset="2"/>
        <a:buChar char="§"/>
        <a:defRPr sz="1400" kern="1200">
          <a:solidFill>
            <a:schemeClr val="bg2">
              <a:lumMod val="50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1">
            <a:lumMod val="60000"/>
            <a:lumOff val="40000"/>
          </a:schemeClr>
        </a:buClr>
        <a:buFont typeface="Wingdings" panose="05000000000000000000" pitchFamily="2" charset="2"/>
        <a:buChar char="§"/>
        <a:defRPr sz="1200" kern="1200">
          <a:solidFill>
            <a:schemeClr val="bg2">
              <a:lumMod val="50000"/>
            </a:schemeClr>
          </a:solidFill>
          <a:latin typeface="+mn-lt"/>
          <a:ea typeface="+mn-ea"/>
          <a:cs typeface="+mn-cs"/>
        </a:defRPr>
      </a:lvl3pPr>
      <a:lvl4pPr marL="1600200" indent="-228600" algn="l" defTabSz="914400" rtl="0" eaLnBrk="1" latinLnBrk="0" hangingPunct="1">
        <a:lnSpc>
          <a:spcPct val="100000"/>
        </a:lnSpc>
        <a:spcBef>
          <a:spcPts val="500"/>
        </a:spcBef>
        <a:buClr>
          <a:schemeClr val="accent3">
            <a:lumMod val="60000"/>
            <a:lumOff val="40000"/>
          </a:schemeClr>
        </a:buClr>
        <a:buFont typeface="Wingdings" panose="05000000000000000000" pitchFamily="2" charset="2"/>
        <a:buChar char="§"/>
        <a:defRPr sz="1000" kern="1200">
          <a:solidFill>
            <a:schemeClr val="accent2"/>
          </a:solidFill>
          <a:latin typeface="+mn-lt"/>
          <a:ea typeface="+mn-ea"/>
          <a:cs typeface="+mn-cs"/>
        </a:defRPr>
      </a:lvl4pPr>
      <a:lvl5pPr marL="2057400" indent="-228600" algn="l" defTabSz="914400" rtl="0" eaLnBrk="1" latinLnBrk="0" hangingPunct="1">
        <a:lnSpc>
          <a:spcPct val="100000"/>
        </a:lnSpc>
        <a:spcBef>
          <a:spcPts val="500"/>
        </a:spcBef>
        <a:buClr>
          <a:schemeClr val="accent1">
            <a:lumMod val="60000"/>
            <a:lumOff val="40000"/>
          </a:schemeClr>
        </a:buClr>
        <a:buFont typeface="Wingdings" panose="05000000000000000000" pitchFamily="2" charset="2"/>
        <a:buChar char="§"/>
        <a:defRPr sz="9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6568" y="260351"/>
            <a:ext cx="8009156" cy="1430338"/>
          </a:xfrm>
          <a:prstGeom prst="rect">
            <a:avLst/>
          </a:prstGeom>
        </p:spPr>
        <p:txBody>
          <a:bodyPr vert="horz" lIns="91440" tIns="45720" rIns="91440" bIns="45720" rtlCol="0" anchor="ctr">
            <a:normAutofit/>
          </a:bodyPr>
          <a:lstStyle/>
          <a:p>
            <a:r>
              <a:rPr lang="en-US"/>
              <a:t>Click to edit Master title style</a:t>
            </a:r>
            <a:endParaRPr lang="en-IN" dirty="0"/>
          </a:p>
        </p:txBody>
      </p:sp>
      <p:sp>
        <p:nvSpPr>
          <p:cNvPr id="3" name="Text Placeholder 2"/>
          <p:cNvSpPr>
            <a:spLocks noGrp="1"/>
          </p:cNvSpPr>
          <p:nvPr>
            <p:ph type="body" idx="1"/>
          </p:nvPr>
        </p:nvSpPr>
        <p:spPr>
          <a:xfrm>
            <a:off x="334962" y="1795463"/>
            <a:ext cx="11522075" cy="4697412"/>
          </a:xfrm>
          <a:prstGeom prst="rect">
            <a:avLst/>
          </a:prstGeom>
        </p:spPr>
        <p:txBody>
          <a:bodyPr vert="horz" lIns="91440" tIns="45720" rIns="91440" bIns="45720" rtlCol="0">
            <a:normAutofit/>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IN" dirty="0"/>
          </a:p>
        </p:txBody>
      </p:sp>
      <p:sp>
        <p:nvSpPr>
          <p:cNvPr id="6" name="Slide Number Placeholder 5"/>
          <p:cNvSpPr>
            <a:spLocks noGrp="1"/>
          </p:cNvSpPr>
          <p:nvPr>
            <p:ph type="sldNum" sz="quarter" idx="4"/>
          </p:nvPr>
        </p:nvSpPr>
        <p:spPr>
          <a:xfrm>
            <a:off x="9113838" y="6492875"/>
            <a:ext cx="2743200" cy="365126"/>
          </a:xfrm>
          <a:prstGeom prst="rect">
            <a:avLst/>
          </a:prstGeom>
        </p:spPr>
        <p:txBody>
          <a:bodyPr vert="horz" lIns="91440" tIns="45720" rIns="91440" bIns="45720" rtlCol="0" anchor="ctr"/>
          <a:lstStyle>
            <a:lvl1pPr algn="r">
              <a:defRPr sz="900">
                <a:solidFill>
                  <a:schemeClr val="tx2">
                    <a:lumMod val="60000"/>
                    <a:lumOff val="40000"/>
                  </a:schemeClr>
                </a:solidFill>
              </a:defRPr>
            </a:lvl1pPr>
          </a:lstStyle>
          <a:p>
            <a:fld id="{C1DD426C-A73F-46D4-8C05-13A9C076A4F2}" type="slidenum">
              <a:rPr lang="en-IN" smtClean="0"/>
            </a:fld>
            <a:endParaRPr lang="en-IN" dirty="0"/>
          </a:p>
        </p:txBody>
      </p:sp>
      <p:pic>
        <p:nvPicPr>
          <p:cNvPr id="10" name="Graphic 9"/>
          <p:cNvPicPr>
            <a:picLocks noChangeAspect="1"/>
          </p:cNvPicPr>
          <p:nvPr userDrawn="1"/>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1100122" y="365125"/>
            <a:ext cx="745310" cy="382727"/>
          </a:xfrm>
          <a:prstGeom prst="rect">
            <a:avLst/>
          </a:prstGeom>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Wingdings" panose="05000000000000000000" pitchFamily="2" charset="2"/>
        <a:buChar char="§"/>
        <a:defRPr sz="1600" kern="1200">
          <a:solidFill>
            <a:schemeClr val="bg2">
              <a:lumMod val="2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1">
            <a:lumMod val="75000"/>
          </a:schemeClr>
        </a:buClr>
        <a:buFont typeface="Wingdings" panose="05000000000000000000" pitchFamily="2" charset="2"/>
        <a:buChar char="§"/>
        <a:defRPr sz="1400" kern="1200">
          <a:solidFill>
            <a:schemeClr val="bg2">
              <a:lumMod val="50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1">
            <a:lumMod val="60000"/>
            <a:lumOff val="40000"/>
          </a:schemeClr>
        </a:buClr>
        <a:buFont typeface="Wingdings" panose="05000000000000000000" pitchFamily="2" charset="2"/>
        <a:buChar char="§"/>
        <a:defRPr sz="1200" kern="1200">
          <a:solidFill>
            <a:schemeClr val="bg2">
              <a:lumMod val="50000"/>
            </a:schemeClr>
          </a:solidFill>
          <a:latin typeface="+mn-lt"/>
          <a:ea typeface="+mn-ea"/>
          <a:cs typeface="+mn-cs"/>
        </a:defRPr>
      </a:lvl3pPr>
      <a:lvl4pPr marL="1600200" indent="-228600" algn="l" defTabSz="914400" rtl="0" eaLnBrk="1" latinLnBrk="0" hangingPunct="1">
        <a:lnSpc>
          <a:spcPct val="100000"/>
        </a:lnSpc>
        <a:spcBef>
          <a:spcPts val="500"/>
        </a:spcBef>
        <a:buClr>
          <a:schemeClr val="accent3">
            <a:lumMod val="60000"/>
            <a:lumOff val="40000"/>
          </a:schemeClr>
        </a:buClr>
        <a:buFont typeface="Wingdings" panose="05000000000000000000" pitchFamily="2" charset="2"/>
        <a:buChar char="§"/>
        <a:defRPr sz="1000" kern="1200">
          <a:solidFill>
            <a:schemeClr val="accent2"/>
          </a:solidFill>
          <a:latin typeface="+mn-lt"/>
          <a:ea typeface="+mn-ea"/>
          <a:cs typeface="+mn-cs"/>
        </a:defRPr>
      </a:lvl4pPr>
      <a:lvl5pPr marL="2057400" indent="-228600" algn="l" defTabSz="914400" rtl="0" eaLnBrk="1" latinLnBrk="0" hangingPunct="1">
        <a:lnSpc>
          <a:spcPct val="100000"/>
        </a:lnSpc>
        <a:spcBef>
          <a:spcPts val="500"/>
        </a:spcBef>
        <a:buClr>
          <a:schemeClr val="accent1">
            <a:lumMod val="60000"/>
            <a:lumOff val="40000"/>
          </a:schemeClr>
        </a:buClr>
        <a:buFont typeface="Wingdings" panose="05000000000000000000" pitchFamily="2" charset="2"/>
        <a:buChar char="§"/>
        <a:defRPr sz="9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6568" y="260351"/>
            <a:ext cx="8009156" cy="1430338"/>
          </a:xfrm>
          <a:prstGeom prst="rect">
            <a:avLst/>
          </a:prstGeom>
        </p:spPr>
        <p:txBody>
          <a:bodyPr vert="horz" lIns="91440" tIns="45720" rIns="91440" bIns="45720" rtlCol="0" anchor="ctr">
            <a:normAutofit/>
          </a:bodyPr>
          <a:lstStyle/>
          <a:p>
            <a:r>
              <a:rPr lang="en-US"/>
              <a:t>Click to edit Master title style</a:t>
            </a:r>
            <a:endParaRPr lang="en-IN" dirty="0"/>
          </a:p>
        </p:txBody>
      </p:sp>
      <p:sp>
        <p:nvSpPr>
          <p:cNvPr id="3" name="Text Placeholder 2"/>
          <p:cNvSpPr>
            <a:spLocks noGrp="1"/>
          </p:cNvSpPr>
          <p:nvPr>
            <p:ph type="body" idx="1"/>
          </p:nvPr>
        </p:nvSpPr>
        <p:spPr>
          <a:xfrm>
            <a:off x="334962" y="1795463"/>
            <a:ext cx="11522075" cy="4697412"/>
          </a:xfrm>
          <a:prstGeom prst="rect">
            <a:avLst/>
          </a:prstGeom>
        </p:spPr>
        <p:txBody>
          <a:bodyPr vert="horz" lIns="91440" tIns="45720" rIns="91440" bIns="45720" rtlCol="0">
            <a:normAutofit/>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IN" dirty="0"/>
          </a:p>
        </p:txBody>
      </p:sp>
      <p:sp>
        <p:nvSpPr>
          <p:cNvPr id="6" name="Slide Number Placeholder 5"/>
          <p:cNvSpPr>
            <a:spLocks noGrp="1"/>
          </p:cNvSpPr>
          <p:nvPr>
            <p:ph type="sldNum" sz="quarter" idx="4"/>
          </p:nvPr>
        </p:nvSpPr>
        <p:spPr>
          <a:xfrm>
            <a:off x="9113838" y="6492875"/>
            <a:ext cx="2743200" cy="365126"/>
          </a:xfrm>
          <a:prstGeom prst="rect">
            <a:avLst/>
          </a:prstGeom>
        </p:spPr>
        <p:txBody>
          <a:bodyPr vert="horz" lIns="91440" tIns="45720" rIns="91440" bIns="45720" rtlCol="0" anchor="ctr"/>
          <a:lstStyle>
            <a:lvl1pPr algn="r">
              <a:defRPr sz="900">
                <a:solidFill>
                  <a:schemeClr val="tx2">
                    <a:lumMod val="60000"/>
                    <a:lumOff val="40000"/>
                  </a:schemeClr>
                </a:solidFill>
              </a:defRPr>
            </a:lvl1pPr>
          </a:lstStyle>
          <a:p>
            <a:fld id="{C1DD426C-A73F-46D4-8C05-13A9C076A4F2}" type="slidenum">
              <a:rPr lang="en-IN" smtClean="0"/>
            </a:fld>
            <a:endParaRPr lang="en-IN" dirty="0"/>
          </a:p>
        </p:txBody>
      </p:sp>
      <p:pic>
        <p:nvPicPr>
          <p:cNvPr id="10" name="Graphic 9"/>
          <p:cNvPicPr>
            <a:picLocks noChangeAspect="1"/>
          </p:cNvPicPr>
          <p:nvPr userDrawn="1"/>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1100122" y="365125"/>
            <a:ext cx="745310" cy="382727"/>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Wingdings" panose="05000000000000000000" pitchFamily="2" charset="2"/>
        <a:buChar char="§"/>
        <a:defRPr sz="1600" kern="1200">
          <a:solidFill>
            <a:schemeClr val="bg2">
              <a:lumMod val="2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1">
            <a:lumMod val="75000"/>
          </a:schemeClr>
        </a:buClr>
        <a:buFont typeface="Wingdings" panose="05000000000000000000" pitchFamily="2" charset="2"/>
        <a:buChar char="§"/>
        <a:defRPr sz="1400" kern="1200">
          <a:solidFill>
            <a:schemeClr val="bg2">
              <a:lumMod val="50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1">
            <a:lumMod val="60000"/>
            <a:lumOff val="40000"/>
          </a:schemeClr>
        </a:buClr>
        <a:buFont typeface="Wingdings" panose="05000000000000000000" pitchFamily="2" charset="2"/>
        <a:buChar char="§"/>
        <a:defRPr sz="1200" kern="1200">
          <a:solidFill>
            <a:schemeClr val="bg2">
              <a:lumMod val="50000"/>
            </a:schemeClr>
          </a:solidFill>
          <a:latin typeface="+mn-lt"/>
          <a:ea typeface="+mn-ea"/>
          <a:cs typeface="+mn-cs"/>
        </a:defRPr>
      </a:lvl3pPr>
      <a:lvl4pPr marL="1600200" indent="-228600" algn="l" defTabSz="914400" rtl="0" eaLnBrk="1" latinLnBrk="0" hangingPunct="1">
        <a:lnSpc>
          <a:spcPct val="100000"/>
        </a:lnSpc>
        <a:spcBef>
          <a:spcPts val="500"/>
        </a:spcBef>
        <a:buClr>
          <a:schemeClr val="accent3">
            <a:lumMod val="60000"/>
            <a:lumOff val="40000"/>
          </a:schemeClr>
        </a:buClr>
        <a:buFont typeface="Wingdings" panose="05000000000000000000" pitchFamily="2" charset="2"/>
        <a:buChar char="§"/>
        <a:defRPr sz="1000" kern="1200">
          <a:solidFill>
            <a:schemeClr val="accent2"/>
          </a:solidFill>
          <a:latin typeface="+mn-lt"/>
          <a:ea typeface="+mn-ea"/>
          <a:cs typeface="+mn-cs"/>
        </a:defRPr>
      </a:lvl4pPr>
      <a:lvl5pPr marL="2057400" indent="-228600" algn="l" defTabSz="914400" rtl="0" eaLnBrk="1" latinLnBrk="0" hangingPunct="1">
        <a:lnSpc>
          <a:spcPct val="100000"/>
        </a:lnSpc>
        <a:spcBef>
          <a:spcPts val="500"/>
        </a:spcBef>
        <a:buClr>
          <a:schemeClr val="accent1">
            <a:lumMod val="60000"/>
            <a:lumOff val="40000"/>
          </a:schemeClr>
        </a:buClr>
        <a:buFont typeface="Wingdings" panose="05000000000000000000" pitchFamily="2" charset="2"/>
        <a:buChar char="§"/>
        <a:defRPr sz="9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6568" y="260351"/>
            <a:ext cx="8009156" cy="1430338"/>
          </a:xfrm>
          <a:prstGeom prst="rect">
            <a:avLst/>
          </a:prstGeom>
        </p:spPr>
        <p:txBody>
          <a:bodyPr vert="horz" lIns="91440" tIns="45720" rIns="91440" bIns="45720" rtlCol="0" anchor="ctr">
            <a:normAutofit/>
          </a:bodyPr>
          <a:lstStyle/>
          <a:p>
            <a:r>
              <a:rPr lang="en-US"/>
              <a:t>Click to edit Master title style</a:t>
            </a:r>
            <a:endParaRPr lang="en-IN" dirty="0"/>
          </a:p>
        </p:txBody>
      </p:sp>
      <p:sp>
        <p:nvSpPr>
          <p:cNvPr id="3" name="Text Placeholder 2"/>
          <p:cNvSpPr>
            <a:spLocks noGrp="1"/>
          </p:cNvSpPr>
          <p:nvPr>
            <p:ph type="body" idx="1"/>
          </p:nvPr>
        </p:nvSpPr>
        <p:spPr>
          <a:xfrm>
            <a:off x="334962" y="1795463"/>
            <a:ext cx="11522075" cy="4697412"/>
          </a:xfrm>
          <a:prstGeom prst="rect">
            <a:avLst/>
          </a:prstGeom>
        </p:spPr>
        <p:txBody>
          <a:bodyPr vert="horz" lIns="91440" tIns="45720" rIns="91440" bIns="45720" rtlCol="0">
            <a:normAutofit/>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IN" dirty="0"/>
          </a:p>
        </p:txBody>
      </p:sp>
      <p:sp>
        <p:nvSpPr>
          <p:cNvPr id="6" name="Slide Number Placeholder 5"/>
          <p:cNvSpPr>
            <a:spLocks noGrp="1"/>
          </p:cNvSpPr>
          <p:nvPr>
            <p:ph type="sldNum" sz="quarter" idx="4"/>
          </p:nvPr>
        </p:nvSpPr>
        <p:spPr>
          <a:xfrm>
            <a:off x="9113838" y="6492875"/>
            <a:ext cx="2743200" cy="365126"/>
          </a:xfrm>
          <a:prstGeom prst="rect">
            <a:avLst/>
          </a:prstGeom>
        </p:spPr>
        <p:txBody>
          <a:bodyPr vert="horz" lIns="91440" tIns="45720" rIns="91440" bIns="45720" rtlCol="0" anchor="ctr"/>
          <a:lstStyle>
            <a:lvl1pPr algn="r">
              <a:defRPr sz="900">
                <a:solidFill>
                  <a:schemeClr val="tx2">
                    <a:lumMod val="60000"/>
                    <a:lumOff val="40000"/>
                  </a:schemeClr>
                </a:solidFill>
              </a:defRPr>
            </a:lvl1pPr>
          </a:lstStyle>
          <a:p>
            <a:fld id="{C1DD426C-A73F-46D4-8C05-13A9C076A4F2}" type="slidenum">
              <a:rPr lang="en-IN" smtClean="0"/>
            </a:fld>
            <a:endParaRPr lang="en-IN" dirty="0"/>
          </a:p>
        </p:txBody>
      </p:sp>
      <p:pic>
        <p:nvPicPr>
          <p:cNvPr id="10" name="Graphic 9"/>
          <p:cNvPicPr>
            <a:picLocks noChangeAspect="1"/>
          </p:cNvPicPr>
          <p:nvPr userDrawn="1"/>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1100122" y="365125"/>
            <a:ext cx="745310" cy="382727"/>
          </a:xfrm>
          <a:prstGeom prst="rect">
            <a:avLst/>
          </a:prstGeom>
        </p:spPr>
      </p:pic>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Wingdings" panose="05000000000000000000" pitchFamily="2" charset="2"/>
        <a:buChar char="§"/>
        <a:defRPr sz="1600" kern="1200">
          <a:solidFill>
            <a:schemeClr val="bg2">
              <a:lumMod val="2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1">
            <a:lumMod val="75000"/>
          </a:schemeClr>
        </a:buClr>
        <a:buFont typeface="Wingdings" panose="05000000000000000000" pitchFamily="2" charset="2"/>
        <a:buChar char="§"/>
        <a:defRPr sz="1400" kern="1200">
          <a:solidFill>
            <a:schemeClr val="bg2">
              <a:lumMod val="50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1">
            <a:lumMod val="60000"/>
            <a:lumOff val="40000"/>
          </a:schemeClr>
        </a:buClr>
        <a:buFont typeface="Wingdings" panose="05000000000000000000" pitchFamily="2" charset="2"/>
        <a:buChar char="§"/>
        <a:defRPr sz="1200" kern="1200">
          <a:solidFill>
            <a:schemeClr val="bg2">
              <a:lumMod val="50000"/>
            </a:schemeClr>
          </a:solidFill>
          <a:latin typeface="+mn-lt"/>
          <a:ea typeface="+mn-ea"/>
          <a:cs typeface="+mn-cs"/>
        </a:defRPr>
      </a:lvl3pPr>
      <a:lvl4pPr marL="1600200" indent="-228600" algn="l" defTabSz="914400" rtl="0" eaLnBrk="1" latinLnBrk="0" hangingPunct="1">
        <a:lnSpc>
          <a:spcPct val="100000"/>
        </a:lnSpc>
        <a:spcBef>
          <a:spcPts val="500"/>
        </a:spcBef>
        <a:buClr>
          <a:schemeClr val="accent3">
            <a:lumMod val="60000"/>
            <a:lumOff val="40000"/>
          </a:schemeClr>
        </a:buClr>
        <a:buFont typeface="Wingdings" panose="05000000000000000000" pitchFamily="2" charset="2"/>
        <a:buChar char="§"/>
        <a:defRPr sz="1000" kern="1200">
          <a:solidFill>
            <a:schemeClr val="accent2"/>
          </a:solidFill>
          <a:latin typeface="+mn-lt"/>
          <a:ea typeface="+mn-ea"/>
          <a:cs typeface="+mn-cs"/>
        </a:defRPr>
      </a:lvl4pPr>
      <a:lvl5pPr marL="2057400" indent="-228600" algn="l" defTabSz="914400" rtl="0" eaLnBrk="1" latinLnBrk="0" hangingPunct="1">
        <a:lnSpc>
          <a:spcPct val="100000"/>
        </a:lnSpc>
        <a:spcBef>
          <a:spcPts val="500"/>
        </a:spcBef>
        <a:buClr>
          <a:schemeClr val="accent1">
            <a:lumMod val="60000"/>
            <a:lumOff val="40000"/>
          </a:schemeClr>
        </a:buClr>
        <a:buFont typeface="Wingdings" panose="05000000000000000000" pitchFamily="2" charset="2"/>
        <a:buChar char="§"/>
        <a:defRPr sz="9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6568" y="260351"/>
            <a:ext cx="8009156" cy="1430338"/>
          </a:xfrm>
          <a:prstGeom prst="rect">
            <a:avLst/>
          </a:prstGeom>
        </p:spPr>
        <p:txBody>
          <a:bodyPr vert="horz" lIns="91440" tIns="45720" rIns="91440" bIns="45720" rtlCol="0" anchor="ctr">
            <a:normAutofit/>
          </a:bodyPr>
          <a:lstStyle/>
          <a:p>
            <a:r>
              <a:rPr lang="en-US"/>
              <a:t>Click to edit Master title style</a:t>
            </a:r>
            <a:endParaRPr lang="en-IN" dirty="0"/>
          </a:p>
        </p:txBody>
      </p:sp>
      <p:sp>
        <p:nvSpPr>
          <p:cNvPr id="3" name="Text Placeholder 2"/>
          <p:cNvSpPr>
            <a:spLocks noGrp="1"/>
          </p:cNvSpPr>
          <p:nvPr>
            <p:ph type="body" idx="1"/>
          </p:nvPr>
        </p:nvSpPr>
        <p:spPr>
          <a:xfrm>
            <a:off x="334962" y="1795463"/>
            <a:ext cx="11522075" cy="4697412"/>
          </a:xfrm>
          <a:prstGeom prst="rect">
            <a:avLst/>
          </a:prstGeom>
        </p:spPr>
        <p:txBody>
          <a:bodyPr vert="horz" lIns="91440" tIns="45720" rIns="91440" bIns="45720" rtlCol="0">
            <a:normAutofit/>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IN" dirty="0"/>
          </a:p>
        </p:txBody>
      </p:sp>
      <p:sp>
        <p:nvSpPr>
          <p:cNvPr id="6" name="Slide Number Placeholder 5"/>
          <p:cNvSpPr>
            <a:spLocks noGrp="1"/>
          </p:cNvSpPr>
          <p:nvPr>
            <p:ph type="sldNum" sz="quarter" idx="4"/>
          </p:nvPr>
        </p:nvSpPr>
        <p:spPr>
          <a:xfrm>
            <a:off x="9113838" y="6492875"/>
            <a:ext cx="2743200" cy="365126"/>
          </a:xfrm>
          <a:prstGeom prst="rect">
            <a:avLst/>
          </a:prstGeom>
        </p:spPr>
        <p:txBody>
          <a:bodyPr vert="horz" lIns="91440" tIns="45720" rIns="91440" bIns="45720" rtlCol="0" anchor="ctr"/>
          <a:lstStyle>
            <a:lvl1pPr algn="r">
              <a:defRPr sz="900">
                <a:solidFill>
                  <a:schemeClr val="tx2">
                    <a:lumMod val="60000"/>
                    <a:lumOff val="40000"/>
                  </a:schemeClr>
                </a:solidFill>
              </a:defRPr>
            </a:lvl1pPr>
          </a:lstStyle>
          <a:p>
            <a:fld id="{C1DD426C-A73F-46D4-8C05-13A9C076A4F2}" type="slidenum">
              <a:rPr lang="en-IN" smtClean="0"/>
            </a:fld>
            <a:endParaRPr lang="en-IN" dirty="0"/>
          </a:p>
        </p:txBody>
      </p:sp>
      <p:pic>
        <p:nvPicPr>
          <p:cNvPr id="10" name="Graphic 9"/>
          <p:cNvPicPr>
            <a:picLocks noChangeAspect="1"/>
          </p:cNvPicPr>
          <p:nvPr userDrawn="1"/>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1100122" y="365125"/>
            <a:ext cx="745310" cy="382727"/>
          </a:xfrm>
          <a:prstGeom prst="rect">
            <a:avLst/>
          </a:prstGeom>
        </p:spPr>
      </p:pic>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Wingdings" panose="05000000000000000000" pitchFamily="2" charset="2"/>
        <a:buChar char="§"/>
        <a:defRPr sz="1600" kern="1200">
          <a:solidFill>
            <a:schemeClr val="bg2">
              <a:lumMod val="2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1">
            <a:lumMod val="75000"/>
          </a:schemeClr>
        </a:buClr>
        <a:buFont typeface="Wingdings" panose="05000000000000000000" pitchFamily="2" charset="2"/>
        <a:buChar char="§"/>
        <a:defRPr sz="1400" kern="1200">
          <a:solidFill>
            <a:schemeClr val="bg2">
              <a:lumMod val="50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1">
            <a:lumMod val="60000"/>
            <a:lumOff val="40000"/>
          </a:schemeClr>
        </a:buClr>
        <a:buFont typeface="Wingdings" panose="05000000000000000000" pitchFamily="2" charset="2"/>
        <a:buChar char="§"/>
        <a:defRPr sz="1200" kern="1200">
          <a:solidFill>
            <a:schemeClr val="bg2">
              <a:lumMod val="50000"/>
            </a:schemeClr>
          </a:solidFill>
          <a:latin typeface="+mn-lt"/>
          <a:ea typeface="+mn-ea"/>
          <a:cs typeface="+mn-cs"/>
        </a:defRPr>
      </a:lvl3pPr>
      <a:lvl4pPr marL="1600200" indent="-228600" algn="l" defTabSz="914400" rtl="0" eaLnBrk="1" latinLnBrk="0" hangingPunct="1">
        <a:lnSpc>
          <a:spcPct val="100000"/>
        </a:lnSpc>
        <a:spcBef>
          <a:spcPts val="500"/>
        </a:spcBef>
        <a:buClr>
          <a:schemeClr val="accent3">
            <a:lumMod val="60000"/>
            <a:lumOff val="40000"/>
          </a:schemeClr>
        </a:buClr>
        <a:buFont typeface="Wingdings" panose="05000000000000000000" pitchFamily="2" charset="2"/>
        <a:buChar char="§"/>
        <a:defRPr sz="1000" kern="1200">
          <a:solidFill>
            <a:schemeClr val="accent2"/>
          </a:solidFill>
          <a:latin typeface="+mn-lt"/>
          <a:ea typeface="+mn-ea"/>
          <a:cs typeface="+mn-cs"/>
        </a:defRPr>
      </a:lvl4pPr>
      <a:lvl5pPr marL="2057400" indent="-228600" algn="l" defTabSz="914400" rtl="0" eaLnBrk="1" latinLnBrk="0" hangingPunct="1">
        <a:lnSpc>
          <a:spcPct val="100000"/>
        </a:lnSpc>
        <a:spcBef>
          <a:spcPts val="500"/>
        </a:spcBef>
        <a:buClr>
          <a:schemeClr val="accent1">
            <a:lumMod val="60000"/>
            <a:lumOff val="40000"/>
          </a:schemeClr>
        </a:buClr>
        <a:buFont typeface="Wingdings" panose="05000000000000000000" pitchFamily="2" charset="2"/>
        <a:buChar char="§"/>
        <a:defRPr sz="9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6568" y="260351"/>
            <a:ext cx="8009156" cy="1430338"/>
          </a:xfrm>
          <a:prstGeom prst="rect">
            <a:avLst/>
          </a:prstGeom>
        </p:spPr>
        <p:txBody>
          <a:bodyPr vert="horz" lIns="91440" tIns="45720" rIns="91440" bIns="45720" rtlCol="0" anchor="ctr">
            <a:normAutofit/>
          </a:bodyPr>
          <a:lstStyle/>
          <a:p>
            <a:r>
              <a:rPr lang="en-US"/>
              <a:t>Click to edit Master title style</a:t>
            </a:r>
            <a:endParaRPr lang="en-IN" dirty="0"/>
          </a:p>
        </p:txBody>
      </p:sp>
      <p:sp>
        <p:nvSpPr>
          <p:cNvPr id="3" name="Text Placeholder 2"/>
          <p:cNvSpPr>
            <a:spLocks noGrp="1"/>
          </p:cNvSpPr>
          <p:nvPr>
            <p:ph type="body" idx="1"/>
          </p:nvPr>
        </p:nvSpPr>
        <p:spPr>
          <a:xfrm>
            <a:off x="334962" y="1795463"/>
            <a:ext cx="11522075" cy="4697412"/>
          </a:xfrm>
          <a:prstGeom prst="rect">
            <a:avLst/>
          </a:prstGeom>
        </p:spPr>
        <p:txBody>
          <a:bodyPr vert="horz" lIns="91440" tIns="45720" rIns="91440" bIns="45720" rtlCol="0">
            <a:normAutofit/>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IN" dirty="0"/>
          </a:p>
        </p:txBody>
      </p:sp>
      <p:sp>
        <p:nvSpPr>
          <p:cNvPr id="6" name="Slide Number Placeholder 5"/>
          <p:cNvSpPr>
            <a:spLocks noGrp="1"/>
          </p:cNvSpPr>
          <p:nvPr>
            <p:ph type="sldNum" sz="quarter" idx="4"/>
          </p:nvPr>
        </p:nvSpPr>
        <p:spPr>
          <a:xfrm>
            <a:off x="9113838" y="6492875"/>
            <a:ext cx="2743200" cy="365126"/>
          </a:xfrm>
          <a:prstGeom prst="rect">
            <a:avLst/>
          </a:prstGeom>
        </p:spPr>
        <p:txBody>
          <a:bodyPr vert="horz" lIns="91440" tIns="45720" rIns="91440" bIns="45720" rtlCol="0" anchor="ctr"/>
          <a:lstStyle>
            <a:lvl1pPr algn="r">
              <a:defRPr sz="900">
                <a:solidFill>
                  <a:schemeClr val="tx2">
                    <a:lumMod val="60000"/>
                    <a:lumOff val="40000"/>
                  </a:schemeClr>
                </a:solidFill>
              </a:defRPr>
            </a:lvl1pPr>
          </a:lstStyle>
          <a:p>
            <a:fld id="{C1DD426C-A73F-46D4-8C05-13A9C076A4F2}" type="slidenum">
              <a:rPr lang="en-IN" smtClean="0"/>
            </a:fld>
            <a:endParaRPr lang="en-IN" dirty="0"/>
          </a:p>
        </p:txBody>
      </p:sp>
      <p:pic>
        <p:nvPicPr>
          <p:cNvPr id="10" name="Graphic 9"/>
          <p:cNvPicPr>
            <a:picLocks noChangeAspect="1"/>
          </p:cNvPicPr>
          <p:nvPr userDrawn="1"/>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1100122" y="365125"/>
            <a:ext cx="745310" cy="382727"/>
          </a:xfrm>
          <a:prstGeom prst="rect">
            <a:avLst/>
          </a:prstGeom>
        </p:spPr>
      </p:pic>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Wingdings" panose="05000000000000000000" pitchFamily="2" charset="2"/>
        <a:buChar char="§"/>
        <a:defRPr sz="1600" kern="1200">
          <a:solidFill>
            <a:schemeClr val="bg2">
              <a:lumMod val="2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1">
            <a:lumMod val="75000"/>
          </a:schemeClr>
        </a:buClr>
        <a:buFont typeface="Wingdings" panose="05000000000000000000" pitchFamily="2" charset="2"/>
        <a:buChar char="§"/>
        <a:defRPr sz="1400" kern="1200">
          <a:solidFill>
            <a:schemeClr val="bg2">
              <a:lumMod val="50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1">
            <a:lumMod val="60000"/>
            <a:lumOff val="40000"/>
          </a:schemeClr>
        </a:buClr>
        <a:buFont typeface="Wingdings" panose="05000000000000000000" pitchFamily="2" charset="2"/>
        <a:buChar char="§"/>
        <a:defRPr sz="1200" kern="1200">
          <a:solidFill>
            <a:schemeClr val="bg2">
              <a:lumMod val="50000"/>
            </a:schemeClr>
          </a:solidFill>
          <a:latin typeface="+mn-lt"/>
          <a:ea typeface="+mn-ea"/>
          <a:cs typeface="+mn-cs"/>
        </a:defRPr>
      </a:lvl3pPr>
      <a:lvl4pPr marL="1600200" indent="-228600" algn="l" defTabSz="914400" rtl="0" eaLnBrk="1" latinLnBrk="0" hangingPunct="1">
        <a:lnSpc>
          <a:spcPct val="100000"/>
        </a:lnSpc>
        <a:spcBef>
          <a:spcPts val="500"/>
        </a:spcBef>
        <a:buClr>
          <a:schemeClr val="accent3">
            <a:lumMod val="60000"/>
            <a:lumOff val="40000"/>
          </a:schemeClr>
        </a:buClr>
        <a:buFont typeface="Wingdings" panose="05000000000000000000" pitchFamily="2" charset="2"/>
        <a:buChar char="§"/>
        <a:defRPr sz="1000" kern="1200">
          <a:solidFill>
            <a:schemeClr val="accent2"/>
          </a:solidFill>
          <a:latin typeface="+mn-lt"/>
          <a:ea typeface="+mn-ea"/>
          <a:cs typeface="+mn-cs"/>
        </a:defRPr>
      </a:lvl4pPr>
      <a:lvl5pPr marL="2057400" indent="-228600" algn="l" defTabSz="914400" rtl="0" eaLnBrk="1" latinLnBrk="0" hangingPunct="1">
        <a:lnSpc>
          <a:spcPct val="100000"/>
        </a:lnSpc>
        <a:spcBef>
          <a:spcPts val="500"/>
        </a:spcBef>
        <a:buClr>
          <a:schemeClr val="accent1">
            <a:lumMod val="60000"/>
            <a:lumOff val="40000"/>
          </a:schemeClr>
        </a:buClr>
        <a:buFont typeface="Wingdings" panose="05000000000000000000" pitchFamily="2" charset="2"/>
        <a:buChar char="§"/>
        <a:defRPr sz="9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6568" y="260351"/>
            <a:ext cx="8009156" cy="1430338"/>
          </a:xfrm>
          <a:prstGeom prst="rect">
            <a:avLst/>
          </a:prstGeom>
        </p:spPr>
        <p:txBody>
          <a:bodyPr vert="horz" lIns="91440" tIns="45720" rIns="91440" bIns="45720" rtlCol="0" anchor="ctr">
            <a:normAutofit/>
          </a:bodyPr>
          <a:lstStyle/>
          <a:p>
            <a:r>
              <a:rPr lang="en-US"/>
              <a:t>Click to edit Master title style</a:t>
            </a:r>
            <a:endParaRPr lang="en-IN" dirty="0"/>
          </a:p>
        </p:txBody>
      </p:sp>
      <p:sp>
        <p:nvSpPr>
          <p:cNvPr id="3" name="Text Placeholder 2"/>
          <p:cNvSpPr>
            <a:spLocks noGrp="1"/>
          </p:cNvSpPr>
          <p:nvPr>
            <p:ph type="body" idx="1"/>
          </p:nvPr>
        </p:nvSpPr>
        <p:spPr>
          <a:xfrm>
            <a:off x="334962" y="1795463"/>
            <a:ext cx="11522075" cy="4697412"/>
          </a:xfrm>
          <a:prstGeom prst="rect">
            <a:avLst/>
          </a:prstGeom>
        </p:spPr>
        <p:txBody>
          <a:bodyPr vert="horz" lIns="91440" tIns="45720" rIns="91440" bIns="45720" rtlCol="0">
            <a:normAutofit/>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IN" dirty="0"/>
          </a:p>
        </p:txBody>
      </p:sp>
      <p:sp>
        <p:nvSpPr>
          <p:cNvPr id="6" name="Slide Number Placeholder 5"/>
          <p:cNvSpPr>
            <a:spLocks noGrp="1"/>
          </p:cNvSpPr>
          <p:nvPr>
            <p:ph type="sldNum" sz="quarter" idx="4"/>
          </p:nvPr>
        </p:nvSpPr>
        <p:spPr>
          <a:xfrm>
            <a:off x="9113838" y="6492875"/>
            <a:ext cx="2743200" cy="365126"/>
          </a:xfrm>
          <a:prstGeom prst="rect">
            <a:avLst/>
          </a:prstGeom>
        </p:spPr>
        <p:txBody>
          <a:bodyPr vert="horz" lIns="91440" tIns="45720" rIns="91440" bIns="45720" rtlCol="0" anchor="ctr"/>
          <a:lstStyle>
            <a:lvl1pPr algn="r">
              <a:defRPr sz="900">
                <a:solidFill>
                  <a:schemeClr val="tx2">
                    <a:lumMod val="60000"/>
                    <a:lumOff val="40000"/>
                  </a:schemeClr>
                </a:solidFill>
              </a:defRPr>
            </a:lvl1pPr>
          </a:lstStyle>
          <a:p>
            <a:fld id="{C1DD426C-A73F-46D4-8C05-13A9C076A4F2}" type="slidenum">
              <a:rPr lang="en-IN" smtClean="0"/>
            </a:fld>
            <a:endParaRPr lang="en-IN" dirty="0"/>
          </a:p>
        </p:txBody>
      </p:sp>
      <p:pic>
        <p:nvPicPr>
          <p:cNvPr id="10" name="Graphic 9"/>
          <p:cNvPicPr>
            <a:picLocks noChangeAspect="1"/>
          </p:cNvPicPr>
          <p:nvPr userDrawn="1"/>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1100122" y="365125"/>
            <a:ext cx="745310" cy="382727"/>
          </a:xfrm>
          <a:prstGeom prst="rect">
            <a:avLst/>
          </a:prstGeom>
        </p:spPr>
      </p:pic>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Wingdings" panose="05000000000000000000" pitchFamily="2" charset="2"/>
        <a:buChar char="§"/>
        <a:defRPr sz="1600" kern="1200">
          <a:solidFill>
            <a:schemeClr val="bg2">
              <a:lumMod val="2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1">
            <a:lumMod val="75000"/>
          </a:schemeClr>
        </a:buClr>
        <a:buFont typeface="Wingdings" panose="05000000000000000000" pitchFamily="2" charset="2"/>
        <a:buChar char="§"/>
        <a:defRPr sz="1400" kern="1200">
          <a:solidFill>
            <a:schemeClr val="bg2">
              <a:lumMod val="50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1">
            <a:lumMod val="60000"/>
            <a:lumOff val="40000"/>
          </a:schemeClr>
        </a:buClr>
        <a:buFont typeface="Wingdings" panose="05000000000000000000" pitchFamily="2" charset="2"/>
        <a:buChar char="§"/>
        <a:defRPr sz="1200" kern="1200">
          <a:solidFill>
            <a:schemeClr val="bg2">
              <a:lumMod val="50000"/>
            </a:schemeClr>
          </a:solidFill>
          <a:latin typeface="+mn-lt"/>
          <a:ea typeface="+mn-ea"/>
          <a:cs typeface="+mn-cs"/>
        </a:defRPr>
      </a:lvl3pPr>
      <a:lvl4pPr marL="1600200" indent="-228600" algn="l" defTabSz="914400" rtl="0" eaLnBrk="1" latinLnBrk="0" hangingPunct="1">
        <a:lnSpc>
          <a:spcPct val="100000"/>
        </a:lnSpc>
        <a:spcBef>
          <a:spcPts val="500"/>
        </a:spcBef>
        <a:buClr>
          <a:schemeClr val="accent3">
            <a:lumMod val="60000"/>
            <a:lumOff val="40000"/>
          </a:schemeClr>
        </a:buClr>
        <a:buFont typeface="Wingdings" panose="05000000000000000000" pitchFamily="2" charset="2"/>
        <a:buChar char="§"/>
        <a:defRPr sz="1000" kern="1200">
          <a:solidFill>
            <a:schemeClr val="accent2"/>
          </a:solidFill>
          <a:latin typeface="+mn-lt"/>
          <a:ea typeface="+mn-ea"/>
          <a:cs typeface="+mn-cs"/>
        </a:defRPr>
      </a:lvl4pPr>
      <a:lvl5pPr marL="2057400" indent="-228600" algn="l" defTabSz="914400" rtl="0" eaLnBrk="1" latinLnBrk="0" hangingPunct="1">
        <a:lnSpc>
          <a:spcPct val="100000"/>
        </a:lnSpc>
        <a:spcBef>
          <a:spcPts val="500"/>
        </a:spcBef>
        <a:buClr>
          <a:schemeClr val="accent1">
            <a:lumMod val="60000"/>
            <a:lumOff val="40000"/>
          </a:schemeClr>
        </a:buClr>
        <a:buFont typeface="Wingdings" panose="05000000000000000000" pitchFamily="2" charset="2"/>
        <a:buChar char="§"/>
        <a:defRPr sz="9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6568" y="260351"/>
            <a:ext cx="8009156" cy="1430338"/>
          </a:xfrm>
          <a:prstGeom prst="rect">
            <a:avLst/>
          </a:prstGeom>
        </p:spPr>
        <p:txBody>
          <a:bodyPr vert="horz" lIns="91440" tIns="45720" rIns="91440" bIns="45720" rtlCol="0" anchor="ctr">
            <a:normAutofit/>
          </a:bodyPr>
          <a:lstStyle/>
          <a:p>
            <a:r>
              <a:rPr lang="en-US"/>
              <a:t>Click to edit Master title style</a:t>
            </a:r>
            <a:endParaRPr lang="en-IN" dirty="0"/>
          </a:p>
        </p:txBody>
      </p:sp>
      <p:sp>
        <p:nvSpPr>
          <p:cNvPr id="3" name="Text Placeholder 2"/>
          <p:cNvSpPr>
            <a:spLocks noGrp="1"/>
          </p:cNvSpPr>
          <p:nvPr>
            <p:ph type="body" idx="1"/>
          </p:nvPr>
        </p:nvSpPr>
        <p:spPr>
          <a:xfrm>
            <a:off x="334962" y="1795463"/>
            <a:ext cx="11522075" cy="4697412"/>
          </a:xfrm>
          <a:prstGeom prst="rect">
            <a:avLst/>
          </a:prstGeom>
        </p:spPr>
        <p:txBody>
          <a:bodyPr vert="horz" lIns="91440" tIns="45720" rIns="91440" bIns="45720" rtlCol="0">
            <a:normAutofit/>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IN" dirty="0"/>
          </a:p>
        </p:txBody>
      </p:sp>
      <p:sp>
        <p:nvSpPr>
          <p:cNvPr id="6" name="Slide Number Placeholder 5"/>
          <p:cNvSpPr>
            <a:spLocks noGrp="1"/>
          </p:cNvSpPr>
          <p:nvPr>
            <p:ph type="sldNum" sz="quarter" idx="4"/>
          </p:nvPr>
        </p:nvSpPr>
        <p:spPr>
          <a:xfrm>
            <a:off x="9113838" y="6492875"/>
            <a:ext cx="2743200" cy="365126"/>
          </a:xfrm>
          <a:prstGeom prst="rect">
            <a:avLst/>
          </a:prstGeom>
        </p:spPr>
        <p:txBody>
          <a:bodyPr vert="horz" lIns="91440" tIns="45720" rIns="91440" bIns="45720" rtlCol="0" anchor="ctr"/>
          <a:lstStyle>
            <a:lvl1pPr algn="r">
              <a:defRPr sz="900">
                <a:solidFill>
                  <a:schemeClr val="tx2">
                    <a:lumMod val="60000"/>
                    <a:lumOff val="40000"/>
                  </a:schemeClr>
                </a:solidFill>
              </a:defRPr>
            </a:lvl1pPr>
          </a:lstStyle>
          <a:p>
            <a:fld id="{C1DD426C-A73F-46D4-8C05-13A9C076A4F2}" type="slidenum">
              <a:rPr lang="en-IN" smtClean="0"/>
            </a:fld>
            <a:endParaRPr lang="en-IN" dirty="0"/>
          </a:p>
        </p:txBody>
      </p:sp>
      <p:pic>
        <p:nvPicPr>
          <p:cNvPr id="10" name="Graphic 9"/>
          <p:cNvPicPr>
            <a:picLocks noChangeAspect="1"/>
          </p:cNvPicPr>
          <p:nvPr userDrawn="1"/>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1100122" y="365125"/>
            <a:ext cx="745310" cy="382727"/>
          </a:xfrm>
          <a:prstGeom prst="rect">
            <a:avLst/>
          </a:prstGeom>
        </p:spPr>
      </p:pic>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Wingdings" panose="05000000000000000000" pitchFamily="2" charset="2"/>
        <a:buChar char="§"/>
        <a:defRPr sz="1600" kern="1200">
          <a:solidFill>
            <a:schemeClr val="bg2">
              <a:lumMod val="2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1">
            <a:lumMod val="75000"/>
          </a:schemeClr>
        </a:buClr>
        <a:buFont typeface="Wingdings" panose="05000000000000000000" pitchFamily="2" charset="2"/>
        <a:buChar char="§"/>
        <a:defRPr sz="1400" kern="1200">
          <a:solidFill>
            <a:schemeClr val="bg2">
              <a:lumMod val="50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1">
            <a:lumMod val="60000"/>
            <a:lumOff val="40000"/>
          </a:schemeClr>
        </a:buClr>
        <a:buFont typeface="Wingdings" panose="05000000000000000000" pitchFamily="2" charset="2"/>
        <a:buChar char="§"/>
        <a:defRPr sz="1200" kern="1200">
          <a:solidFill>
            <a:schemeClr val="bg2">
              <a:lumMod val="50000"/>
            </a:schemeClr>
          </a:solidFill>
          <a:latin typeface="+mn-lt"/>
          <a:ea typeface="+mn-ea"/>
          <a:cs typeface="+mn-cs"/>
        </a:defRPr>
      </a:lvl3pPr>
      <a:lvl4pPr marL="1600200" indent="-228600" algn="l" defTabSz="914400" rtl="0" eaLnBrk="1" latinLnBrk="0" hangingPunct="1">
        <a:lnSpc>
          <a:spcPct val="100000"/>
        </a:lnSpc>
        <a:spcBef>
          <a:spcPts val="500"/>
        </a:spcBef>
        <a:buClr>
          <a:schemeClr val="accent3">
            <a:lumMod val="60000"/>
            <a:lumOff val="40000"/>
          </a:schemeClr>
        </a:buClr>
        <a:buFont typeface="Wingdings" panose="05000000000000000000" pitchFamily="2" charset="2"/>
        <a:buChar char="§"/>
        <a:defRPr sz="1000" kern="1200">
          <a:solidFill>
            <a:schemeClr val="accent2"/>
          </a:solidFill>
          <a:latin typeface="+mn-lt"/>
          <a:ea typeface="+mn-ea"/>
          <a:cs typeface="+mn-cs"/>
        </a:defRPr>
      </a:lvl4pPr>
      <a:lvl5pPr marL="2057400" indent="-228600" algn="l" defTabSz="914400" rtl="0" eaLnBrk="1" latinLnBrk="0" hangingPunct="1">
        <a:lnSpc>
          <a:spcPct val="100000"/>
        </a:lnSpc>
        <a:spcBef>
          <a:spcPts val="500"/>
        </a:spcBef>
        <a:buClr>
          <a:schemeClr val="accent1">
            <a:lumMod val="60000"/>
            <a:lumOff val="40000"/>
          </a:schemeClr>
        </a:buClr>
        <a:buFont typeface="Wingdings" panose="05000000000000000000" pitchFamily="2" charset="2"/>
        <a:buChar char="§"/>
        <a:defRPr sz="9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6568" y="260351"/>
            <a:ext cx="8009156" cy="1430338"/>
          </a:xfrm>
          <a:prstGeom prst="rect">
            <a:avLst/>
          </a:prstGeom>
        </p:spPr>
        <p:txBody>
          <a:bodyPr vert="horz" lIns="91440" tIns="45720" rIns="91440" bIns="45720" rtlCol="0" anchor="ctr">
            <a:normAutofit/>
          </a:bodyPr>
          <a:lstStyle/>
          <a:p>
            <a:r>
              <a:rPr lang="en-US"/>
              <a:t>Click to edit Master title style</a:t>
            </a:r>
            <a:endParaRPr lang="en-IN" dirty="0"/>
          </a:p>
        </p:txBody>
      </p:sp>
      <p:sp>
        <p:nvSpPr>
          <p:cNvPr id="3" name="Text Placeholder 2"/>
          <p:cNvSpPr>
            <a:spLocks noGrp="1"/>
          </p:cNvSpPr>
          <p:nvPr>
            <p:ph type="body" idx="1"/>
          </p:nvPr>
        </p:nvSpPr>
        <p:spPr>
          <a:xfrm>
            <a:off x="334962" y="1795463"/>
            <a:ext cx="11522075" cy="4697412"/>
          </a:xfrm>
          <a:prstGeom prst="rect">
            <a:avLst/>
          </a:prstGeom>
        </p:spPr>
        <p:txBody>
          <a:bodyPr vert="horz" lIns="91440" tIns="45720" rIns="91440" bIns="45720" rtlCol="0">
            <a:normAutofit/>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IN" dirty="0"/>
          </a:p>
        </p:txBody>
      </p:sp>
      <p:sp>
        <p:nvSpPr>
          <p:cNvPr id="6" name="Slide Number Placeholder 5"/>
          <p:cNvSpPr>
            <a:spLocks noGrp="1"/>
          </p:cNvSpPr>
          <p:nvPr>
            <p:ph type="sldNum" sz="quarter" idx="4"/>
          </p:nvPr>
        </p:nvSpPr>
        <p:spPr>
          <a:xfrm>
            <a:off x="9113838" y="6492875"/>
            <a:ext cx="2743200" cy="365126"/>
          </a:xfrm>
          <a:prstGeom prst="rect">
            <a:avLst/>
          </a:prstGeom>
        </p:spPr>
        <p:txBody>
          <a:bodyPr vert="horz" lIns="91440" tIns="45720" rIns="91440" bIns="45720" rtlCol="0" anchor="ctr"/>
          <a:lstStyle>
            <a:lvl1pPr algn="r">
              <a:defRPr sz="900">
                <a:solidFill>
                  <a:schemeClr val="tx2">
                    <a:lumMod val="60000"/>
                    <a:lumOff val="40000"/>
                  </a:schemeClr>
                </a:solidFill>
              </a:defRPr>
            </a:lvl1pPr>
          </a:lstStyle>
          <a:p>
            <a:fld id="{C1DD426C-A73F-46D4-8C05-13A9C076A4F2}" type="slidenum">
              <a:rPr lang="en-IN" smtClean="0"/>
            </a:fld>
            <a:endParaRPr lang="en-IN" dirty="0"/>
          </a:p>
        </p:txBody>
      </p:sp>
      <p:pic>
        <p:nvPicPr>
          <p:cNvPr id="10" name="Graphic 9"/>
          <p:cNvPicPr>
            <a:picLocks noChangeAspect="1"/>
          </p:cNvPicPr>
          <p:nvPr userDrawn="1"/>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1100122" y="365125"/>
            <a:ext cx="745310" cy="382727"/>
          </a:xfrm>
          <a:prstGeom prst="rect">
            <a:avLst/>
          </a:prstGeom>
        </p:spPr>
      </p:pic>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Lst>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Wingdings" panose="05000000000000000000" pitchFamily="2" charset="2"/>
        <a:buChar char="§"/>
        <a:defRPr sz="1600" kern="1200">
          <a:solidFill>
            <a:schemeClr val="bg2">
              <a:lumMod val="2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1">
            <a:lumMod val="75000"/>
          </a:schemeClr>
        </a:buClr>
        <a:buFont typeface="Wingdings" panose="05000000000000000000" pitchFamily="2" charset="2"/>
        <a:buChar char="§"/>
        <a:defRPr sz="1400" kern="1200">
          <a:solidFill>
            <a:schemeClr val="bg2">
              <a:lumMod val="50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1">
            <a:lumMod val="60000"/>
            <a:lumOff val="40000"/>
          </a:schemeClr>
        </a:buClr>
        <a:buFont typeface="Wingdings" panose="05000000000000000000" pitchFamily="2" charset="2"/>
        <a:buChar char="§"/>
        <a:defRPr sz="1200" kern="1200">
          <a:solidFill>
            <a:schemeClr val="bg2">
              <a:lumMod val="50000"/>
            </a:schemeClr>
          </a:solidFill>
          <a:latin typeface="+mn-lt"/>
          <a:ea typeface="+mn-ea"/>
          <a:cs typeface="+mn-cs"/>
        </a:defRPr>
      </a:lvl3pPr>
      <a:lvl4pPr marL="1600200" indent="-228600" algn="l" defTabSz="914400" rtl="0" eaLnBrk="1" latinLnBrk="0" hangingPunct="1">
        <a:lnSpc>
          <a:spcPct val="100000"/>
        </a:lnSpc>
        <a:spcBef>
          <a:spcPts val="500"/>
        </a:spcBef>
        <a:buClr>
          <a:schemeClr val="accent3">
            <a:lumMod val="60000"/>
            <a:lumOff val="40000"/>
          </a:schemeClr>
        </a:buClr>
        <a:buFont typeface="Wingdings" panose="05000000000000000000" pitchFamily="2" charset="2"/>
        <a:buChar char="§"/>
        <a:defRPr sz="1000" kern="1200">
          <a:solidFill>
            <a:schemeClr val="accent2"/>
          </a:solidFill>
          <a:latin typeface="+mn-lt"/>
          <a:ea typeface="+mn-ea"/>
          <a:cs typeface="+mn-cs"/>
        </a:defRPr>
      </a:lvl4pPr>
      <a:lvl5pPr marL="2057400" indent="-228600" algn="l" defTabSz="914400" rtl="0" eaLnBrk="1" latinLnBrk="0" hangingPunct="1">
        <a:lnSpc>
          <a:spcPct val="100000"/>
        </a:lnSpc>
        <a:spcBef>
          <a:spcPts val="500"/>
        </a:spcBef>
        <a:buClr>
          <a:schemeClr val="accent1">
            <a:lumMod val="60000"/>
            <a:lumOff val="40000"/>
          </a:schemeClr>
        </a:buClr>
        <a:buFont typeface="Wingdings" panose="05000000000000000000" pitchFamily="2" charset="2"/>
        <a:buChar char="§"/>
        <a:defRPr sz="9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88.xml"/><Relationship Id="rId1"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6.xml"/><Relationship Id="rId1"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99.xml"/><Relationship Id="rId1" Type="http://schemas.openxmlformats.org/officeDocument/2006/relationships/image" Target="../media/image11.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5.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10.xml"/><Relationship Id="rId1" Type="http://schemas.openxmlformats.org/officeDocument/2006/relationships/image" Target="../media/image1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6.xml"/><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6" Type="http://schemas.openxmlformats.org/officeDocument/2006/relationships/slideLayout" Target="../slideLayouts/slideLayout52.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8.xml"/><Relationship Id="rId1"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9.xml"/><Relationship Id="rId1"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1.xml"/><Relationship Id="rId1"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64.xml"/><Relationship Id="rId1"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accent2"/>
                </a:solidFill>
                <a:sym typeface="+mn-ea"/>
              </a:rPr>
              <a:t>Section </a:t>
            </a:r>
            <a:r>
              <a:rPr lang="en-US" dirty="0">
                <a:solidFill>
                  <a:schemeClr val="accent2"/>
                </a:solidFill>
              </a:rPr>
              <a:t>194Q: </a:t>
            </a:r>
            <a:r>
              <a:rPr lang="en-US" dirty="0">
                <a:solidFill>
                  <a:schemeClr val="tx1"/>
                </a:solidFill>
              </a:rPr>
              <a:t>TDS </a:t>
            </a:r>
            <a:r>
              <a:rPr lang="en-IN" altLang="en-US" dirty="0">
                <a:solidFill>
                  <a:schemeClr val="tx1"/>
                </a:solidFill>
              </a:rPr>
              <a:t>on Purchase of </a:t>
            </a:r>
            <a:r>
              <a:rPr lang="en-US" dirty="0">
                <a:solidFill>
                  <a:schemeClr val="tx1"/>
                </a:solidFill>
              </a:rPr>
              <a:t>Goods</a:t>
            </a:r>
            <a:endParaRPr lang="en-US" dirty="0">
              <a:solidFill>
                <a:schemeClr val="tx1"/>
              </a:solidFill>
            </a:endParaRPr>
          </a:p>
        </p:txBody>
      </p:sp>
      <p:sp>
        <p:nvSpPr>
          <p:cNvPr id="3" name="Subtitle 2"/>
          <p:cNvSpPr>
            <a:spLocks noGrp="1"/>
          </p:cNvSpPr>
          <p:nvPr>
            <p:ph type="subTitle" idx="1"/>
          </p:nvPr>
        </p:nvSpPr>
        <p:spPr/>
        <p:txBody>
          <a:bodyPr>
            <a:normAutofit/>
          </a:bodyPr>
          <a:lstStyle/>
          <a:p>
            <a:endParaRPr lang="en-IN" altLang="en-US" dirty="0">
              <a:solidFill>
                <a:schemeClr val="accent1">
                  <a:lumMod val="75000"/>
                </a:schemeClr>
              </a:solidFill>
            </a:endParaRPr>
          </a:p>
          <a:p>
            <a:r>
              <a:rPr lang="en-IN" altLang="en-US" dirty="0">
                <a:solidFill>
                  <a:schemeClr val="accent1">
                    <a:lumMod val="75000"/>
                  </a:schemeClr>
                </a:solidFill>
              </a:rPr>
              <a:t>This document demonstrates the process flow to apply the above rule in Ginesys</a:t>
            </a:r>
            <a:endParaRPr lang="en-IN" altLang="en-US" dirty="0">
              <a:solidFill>
                <a:schemeClr val="accent1">
                  <a:lumMod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26390" y="550545"/>
            <a:ext cx="3961130" cy="1489075"/>
          </a:xfrm>
        </p:spPr>
        <p:txBody>
          <a:bodyPr>
            <a:normAutofit/>
          </a:bodyPr>
          <a:lstStyle/>
          <a:p>
            <a:r>
              <a:rPr lang="en-IN" altLang="en-US" dirty="0"/>
              <a:t>Reflection</a:t>
            </a:r>
            <a:r>
              <a:rPr lang="en-US" dirty="0"/>
              <a:t> in Panel</a:t>
            </a:r>
            <a:endParaRPr lang="en-US" dirty="0"/>
          </a:p>
        </p:txBody>
      </p:sp>
      <p:sp>
        <p:nvSpPr>
          <p:cNvPr id="6" name="Text Placeholder 5"/>
          <p:cNvSpPr>
            <a:spLocks noGrp="1"/>
          </p:cNvSpPr>
          <p:nvPr>
            <p:ph type="body" sz="half" idx="2"/>
          </p:nvPr>
        </p:nvSpPr>
        <p:spPr>
          <a:xfrm>
            <a:off x="325755" y="1995805"/>
            <a:ext cx="3932555" cy="4558030"/>
          </a:xfrm>
        </p:spPr>
        <p:txBody>
          <a:bodyPr>
            <a:normAutofit/>
          </a:bodyPr>
          <a:lstStyle/>
          <a:p>
            <a:pPr marL="0" indent="0" algn="just">
              <a:buNone/>
            </a:pPr>
            <a:r>
              <a:rPr lang="en-US" sz="1800" b="1" dirty="0">
                <a:sym typeface="+mn-ea"/>
              </a:rPr>
              <a:t>Module Effected</a:t>
            </a:r>
            <a:r>
              <a:rPr lang="en-US" sz="1800" dirty="0">
                <a:sym typeface="+mn-ea"/>
              </a:rPr>
              <a:t>:</a:t>
            </a:r>
            <a:endParaRPr lang="en-US" sz="1800" dirty="0"/>
          </a:p>
          <a:p>
            <a:pPr marL="0" indent="0" algn="just">
              <a:buNone/>
            </a:pPr>
            <a:r>
              <a:rPr lang="en-US" sz="1800" dirty="0">
                <a:sym typeface="+mn-ea"/>
              </a:rPr>
              <a:t>Procurement &gt; Operations &gt; Invoicing &gt; Purchase Invoice</a:t>
            </a:r>
            <a:endParaRPr lang="en-US" sz="1800" dirty="0"/>
          </a:p>
          <a:p>
            <a:pPr marL="0" indent="0" algn="just">
              <a:buNone/>
            </a:pPr>
            <a:r>
              <a:rPr lang="en-US" sz="1800" b="1" dirty="0">
                <a:sym typeface="+mn-ea"/>
              </a:rPr>
              <a:t>Changes:</a:t>
            </a:r>
            <a:endParaRPr lang="en-US" sz="1800" b="1" dirty="0"/>
          </a:p>
          <a:p>
            <a:pPr algn="just"/>
            <a:r>
              <a:rPr lang="en-IN" altLang="en-US" sz="1800" dirty="0">
                <a:sym typeface="+mn-ea"/>
              </a:rPr>
              <a:t>Information w.r.t. TDS has been added under Item Summary block in Panel Information:</a:t>
            </a:r>
            <a:endParaRPr lang="en-IN" altLang="en-US" sz="1800" dirty="0"/>
          </a:p>
          <a:p>
            <a:pPr lvl="1" algn="just"/>
            <a:r>
              <a:rPr lang="en-US" sz="1800" dirty="0">
                <a:solidFill>
                  <a:schemeClr val="tx1"/>
                </a:solidFill>
                <a:sym typeface="+mn-ea"/>
              </a:rPr>
              <a:t>'TDS Applicable</a:t>
            </a:r>
            <a:r>
              <a:rPr lang="en-IN" altLang="en-US" sz="1800" dirty="0">
                <a:solidFill>
                  <a:schemeClr val="tx1"/>
                </a:solidFill>
                <a:sym typeface="+mn-ea"/>
              </a:rPr>
              <a:t> Amt</a:t>
            </a:r>
            <a:r>
              <a:rPr lang="en-US" sz="1800" dirty="0">
                <a:solidFill>
                  <a:schemeClr val="tx1"/>
                </a:solidFill>
                <a:sym typeface="+mn-ea"/>
              </a:rPr>
              <a:t>'</a:t>
            </a:r>
            <a:endParaRPr lang="en-US" sz="1800" dirty="0">
              <a:solidFill>
                <a:schemeClr val="tx1"/>
              </a:solidFill>
            </a:endParaRPr>
          </a:p>
          <a:p>
            <a:pPr lvl="1" algn="just"/>
            <a:r>
              <a:rPr lang="en-US" sz="1800" dirty="0">
                <a:solidFill>
                  <a:schemeClr val="tx1"/>
                </a:solidFill>
                <a:sym typeface="+mn-ea"/>
              </a:rPr>
              <a:t>'TDS </a:t>
            </a:r>
            <a:r>
              <a:rPr lang="en-IN" altLang="en-US" sz="1800" dirty="0">
                <a:solidFill>
                  <a:schemeClr val="tx1"/>
                </a:solidFill>
                <a:sym typeface="+mn-ea"/>
              </a:rPr>
              <a:t>Charge Amt’</a:t>
            </a:r>
            <a:endParaRPr lang="en-US" sz="1800" dirty="0">
              <a:solidFill>
                <a:schemeClr val="tx1"/>
              </a:solidFill>
            </a:endParaRPr>
          </a:p>
          <a:p>
            <a:pPr lvl="1" algn="just"/>
            <a:r>
              <a:rPr lang="en-US" sz="1800" dirty="0">
                <a:solidFill>
                  <a:schemeClr val="tx1"/>
                </a:solidFill>
                <a:sym typeface="+mn-ea"/>
              </a:rPr>
              <a:t>'TDS </a:t>
            </a:r>
            <a:r>
              <a:rPr lang="en-IN" altLang="en-US" sz="1800" dirty="0">
                <a:solidFill>
                  <a:schemeClr val="tx1"/>
                </a:solidFill>
                <a:sym typeface="+mn-ea"/>
              </a:rPr>
              <a:t>Net Amt’</a:t>
            </a:r>
            <a:endParaRPr lang="en-US" sz="1800" dirty="0">
              <a:solidFill>
                <a:schemeClr val="tx1"/>
              </a:solidFill>
            </a:endParaRPr>
          </a:p>
          <a:p>
            <a:pPr lvl="1" algn="just"/>
            <a:r>
              <a:rPr lang="en-US" sz="1800" dirty="0">
                <a:solidFill>
                  <a:schemeClr val="tx1"/>
                </a:solidFill>
                <a:sym typeface="+mn-ea"/>
              </a:rPr>
              <a:t>'TDS </a:t>
            </a:r>
            <a:r>
              <a:rPr lang="en-IN" altLang="en-US" sz="1800" dirty="0">
                <a:solidFill>
                  <a:schemeClr val="tx1"/>
                </a:solidFill>
                <a:sym typeface="+mn-ea"/>
              </a:rPr>
              <a:t>Rate’</a:t>
            </a:r>
            <a:endParaRPr lang="en-US" sz="1800" dirty="0">
              <a:solidFill>
                <a:schemeClr val="tx1"/>
              </a:solidFill>
            </a:endParaRPr>
          </a:p>
          <a:p>
            <a:pPr lvl="1" algn="just"/>
            <a:r>
              <a:rPr lang="en-US" sz="1800" dirty="0">
                <a:solidFill>
                  <a:schemeClr val="tx1"/>
                </a:solidFill>
                <a:sym typeface="+mn-ea"/>
              </a:rPr>
              <a:t>'TDS </a:t>
            </a:r>
            <a:r>
              <a:rPr lang="en-IN" altLang="en-US" sz="1800" dirty="0">
                <a:solidFill>
                  <a:schemeClr val="tx1"/>
                </a:solidFill>
                <a:sym typeface="+mn-ea"/>
              </a:rPr>
              <a:t>Amount</a:t>
            </a:r>
            <a:r>
              <a:rPr lang="en-US" sz="1800" dirty="0">
                <a:solidFill>
                  <a:schemeClr val="tx1"/>
                </a:solidFill>
                <a:sym typeface="+mn-ea"/>
              </a:rPr>
              <a:t>'</a:t>
            </a:r>
            <a:endParaRPr lang="en-US" sz="1800" dirty="0">
              <a:solidFill>
                <a:schemeClr val="tx1"/>
              </a:solidFill>
              <a:sym typeface="+mn-ea"/>
            </a:endParaRPr>
          </a:p>
        </p:txBody>
      </p:sp>
      <p:sp>
        <p:nvSpPr>
          <p:cNvPr id="8" name="Text Placeholder 7"/>
          <p:cNvSpPr>
            <a:spLocks noGrp="1"/>
          </p:cNvSpPr>
          <p:nvPr>
            <p:ph type="body" sz="quarter" idx="15"/>
          </p:nvPr>
        </p:nvSpPr>
        <p:spPr>
          <a:xfrm>
            <a:off x="5865495" y="6097270"/>
            <a:ext cx="4988560" cy="395605"/>
          </a:xfrm>
        </p:spPr>
        <p:txBody>
          <a:bodyPr/>
          <a:lstStyle/>
          <a:p>
            <a:pPr algn="ctr"/>
            <a:r>
              <a:rPr lang="en-IN" altLang="en-US" sz="1400" b="1" dirty="0"/>
              <a:t>Panel Information of Purchase Invoice</a:t>
            </a:r>
            <a:endParaRPr lang="en-IN" altLang="en-US" sz="1400" b="1" dirty="0"/>
          </a:p>
        </p:txBody>
      </p:sp>
      <p:sp>
        <p:nvSpPr>
          <p:cNvPr id="2" name="Slide Number Placeholder 1"/>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cxnSp>
        <p:nvCxnSpPr>
          <p:cNvPr id="3" name="Straight Arrow Connector 2"/>
          <p:cNvCxnSpPr/>
          <p:nvPr/>
        </p:nvCxnSpPr>
        <p:spPr>
          <a:xfrm flipH="1" flipV="1">
            <a:off x="8917940" y="4175760"/>
            <a:ext cx="558165" cy="772160"/>
          </a:xfrm>
          <a:prstGeom prst="straightConnector1">
            <a:avLst/>
          </a:prstGeom>
          <a:ln w="76200">
            <a:solidFill>
              <a:schemeClr val="accent2"/>
            </a:solidFill>
            <a:tailEnd type="arrow" w="med" len="med"/>
          </a:ln>
        </p:spPr>
        <p:style>
          <a:lnRef idx="1">
            <a:schemeClr val="accent4"/>
          </a:lnRef>
          <a:fillRef idx="0">
            <a:schemeClr val="accent4"/>
          </a:fillRef>
          <a:effectRef idx="0">
            <a:schemeClr val="accent4"/>
          </a:effectRef>
          <a:fontRef idx="minor">
            <a:schemeClr val="tx1"/>
          </a:fontRef>
        </p:style>
      </p:cxnSp>
      <p:pic>
        <p:nvPicPr>
          <p:cNvPr id="7" name="Picture 6" descr="5"/>
          <p:cNvPicPr>
            <a:picLocks noChangeAspect="1"/>
          </p:cNvPicPr>
          <p:nvPr/>
        </p:nvPicPr>
        <p:blipFill>
          <a:blip r:embed="rId1"/>
          <a:stretch>
            <a:fillRect/>
          </a:stretch>
        </p:blipFill>
        <p:spPr>
          <a:xfrm>
            <a:off x="5865495" y="1113790"/>
            <a:ext cx="4988560" cy="4631055"/>
          </a:xfrm>
          <a:prstGeom prst="rect">
            <a:avLst/>
          </a:prstGeom>
          <a:ln w="38100">
            <a:solidFill>
              <a:schemeClr val="accent2"/>
            </a:solid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25120" y="563880"/>
            <a:ext cx="3961765" cy="1475740"/>
          </a:xfrm>
        </p:spPr>
        <p:txBody>
          <a:bodyPr>
            <a:normAutofit/>
          </a:bodyPr>
          <a:lstStyle/>
          <a:p>
            <a:r>
              <a:rPr lang="en-US" dirty="0"/>
              <a:t>Reflection in </a:t>
            </a:r>
            <a:r>
              <a:rPr lang="en-IN" altLang="en-US" dirty="0"/>
              <a:t>List View</a:t>
            </a:r>
            <a:endParaRPr lang="en-IN" altLang="en-US" dirty="0"/>
          </a:p>
        </p:txBody>
      </p:sp>
      <p:sp>
        <p:nvSpPr>
          <p:cNvPr id="8" name="Text Placeholder 7"/>
          <p:cNvSpPr>
            <a:spLocks noGrp="1"/>
          </p:cNvSpPr>
          <p:nvPr>
            <p:ph type="body" sz="quarter" idx="15"/>
          </p:nvPr>
        </p:nvSpPr>
        <p:spPr>
          <a:xfrm>
            <a:off x="4847908" y="6097221"/>
            <a:ext cx="6994525" cy="395654"/>
          </a:xfrm>
        </p:spPr>
        <p:txBody>
          <a:bodyPr/>
          <a:lstStyle/>
          <a:p>
            <a:pPr algn="ctr"/>
            <a:r>
              <a:rPr lang="en-IN" altLang="en-US" sz="1400" b="1" dirty="0">
                <a:sym typeface="+mn-ea"/>
              </a:rPr>
              <a:t>List View of Purchase Invoice</a:t>
            </a:r>
            <a:endParaRPr lang="en-IN" sz="1400" dirty="0"/>
          </a:p>
        </p:txBody>
      </p:sp>
      <p:sp>
        <p:nvSpPr>
          <p:cNvPr id="2" name="Slide Number Placeholder 1"/>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cxnSp>
        <p:nvCxnSpPr>
          <p:cNvPr id="3" name="Straight Arrow Connector 2"/>
          <p:cNvCxnSpPr/>
          <p:nvPr/>
        </p:nvCxnSpPr>
        <p:spPr>
          <a:xfrm flipV="1">
            <a:off x="7934960" y="1995805"/>
            <a:ext cx="573405" cy="935355"/>
          </a:xfrm>
          <a:prstGeom prst="straightConnector1">
            <a:avLst/>
          </a:prstGeom>
          <a:ln w="76200">
            <a:solidFill>
              <a:schemeClr val="accent2"/>
            </a:solidFill>
            <a:tailEnd type="arrow" w="med" len="med"/>
          </a:ln>
        </p:spPr>
        <p:style>
          <a:lnRef idx="1">
            <a:schemeClr val="accent4"/>
          </a:lnRef>
          <a:fillRef idx="0">
            <a:schemeClr val="accent4"/>
          </a:fillRef>
          <a:effectRef idx="0">
            <a:schemeClr val="accent4"/>
          </a:effectRef>
          <a:fontRef idx="minor">
            <a:schemeClr val="tx1"/>
          </a:fontRef>
        </p:style>
      </p:cxnSp>
      <p:sp>
        <p:nvSpPr>
          <p:cNvPr id="10" name="Text Placeholder 5"/>
          <p:cNvSpPr>
            <a:spLocks noGrp="1"/>
          </p:cNvSpPr>
          <p:nvPr/>
        </p:nvSpPr>
        <p:spPr>
          <a:xfrm>
            <a:off x="325120" y="1934845"/>
            <a:ext cx="3932555" cy="4558030"/>
          </a:xfrm>
          <a:prstGeom prst="rect">
            <a:avLst/>
          </a:prstGeom>
        </p:spPr>
        <p:txBody>
          <a:bodyPr vert="horz" lIns="91440" tIns="45720" rIns="91440" bIns="45720" rtlCol="0">
            <a:normAutofit/>
          </a:bodyPr>
          <a:lstStyle>
            <a:lvl1pPr marL="285750" indent="-285750" algn="l" defTabSz="914400" rtl="0" eaLnBrk="1" latinLnBrk="0" hangingPunct="1">
              <a:lnSpc>
                <a:spcPct val="100000"/>
              </a:lnSpc>
              <a:spcBef>
                <a:spcPts val="1000"/>
              </a:spcBef>
              <a:buClr>
                <a:schemeClr val="accent3"/>
              </a:buClr>
              <a:buFont typeface="Wingdings" panose="05000000000000000000" pitchFamily="2" charset="2"/>
              <a:buChar char="§"/>
              <a:defRPr sz="1600" kern="1200">
                <a:solidFill>
                  <a:schemeClr val="bg2">
                    <a:lumMod val="25000"/>
                  </a:schemeClr>
                </a:solidFill>
                <a:latin typeface="+mn-lt"/>
                <a:ea typeface="+mn-ea"/>
                <a:cs typeface="+mn-cs"/>
              </a:defRPr>
            </a:lvl1pPr>
            <a:lvl2pPr marL="457200" indent="0" algn="l" defTabSz="914400" rtl="0" eaLnBrk="1" latinLnBrk="0" hangingPunct="1">
              <a:lnSpc>
                <a:spcPct val="100000"/>
              </a:lnSpc>
              <a:spcBef>
                <a:spcPts val="500"/>
              </a:spcBef>
              <a:buClr>
                <a:schemeClr val="accent1">
                  <a:lumMod val="75000"/>
                </a:schemeClr>
              </a:buClr>
              <a:buFont typeface="Wingdings" panose="05000000000000000000" pitchFamily="2" charset="2"/>
              <a:buNone/>
              <a:defRPr sz="1400" kern="1200">
                <a:solidFill>
                  <a:schemeClr val="bg2">
                    <a:lumMod val="50000"/>
                  </a:schemeClr>
                </a:solidFill>
                <a:latin typeface="+mn-lt"/>
                <a:ea typeface="+mn-ea"/>
                <a:cs typeface="+mn-cs"/>
              </a:defRPr>
            </a:lvl2pPr>
            <a:lvl3pPr marL="914400" indent="0" algn="l" defTabSz="914400" rtl="0" eaLnBrk="1" latinLnBrk="0" hangingPunct="1">
              <a:lnSpc>
                <a:spcPct val="100000"/>
              </a:lnSpc>
              <a:spcBef>
                <a:spcPts val="500"/>
              </a:spcBef>
              <a:buClr>
                <a:schemeClr val="accent1">
                  <a:lumMod val="60000"/>
                  <a:lumOff val="40000"/>
                </a:schemeClr>
              </a:buClr>
              <a:buFont typeface="Wingdings" panose="05000000000000000000" pitchFamily="2" charset="2"/>
              <a:buNone/>
              <a:defRPr sz="1200" kern="1200">
                <a:solidFill>
                  <a:schemeClr val="bg2">
                    <a:lumMod val="50000"/>
                  </a:schemeClr>
                </a:solidFill>
                <a:latin typeface="+mn-lt"/>
                <a:ea typeface="+mn-ea"/>
                <a:cs typeface="+mn-cs"/>
              </a:defRPr>
            </a:lvl3pPr>
            <a:lvl4pPr marL="1371600" indent="0" algn="l" defTabSz="914400" rtl="0" eaLnBrk="1" latinLnBrk="0" hangingPunct="1">
              <a:lnSpc>
                <a:spcPct val="100000"/>
              </a:lnSpc>
              <a:spcBef>
                <a:spcPts val="500"/>
              </a:spcBef>
              <a:buClr>
                <a:schemeClr val="accent3">
                  <a:lumMod val="60000"/>
                  <a:lumOff val="40000"/>
                </a:schemeClr>
              </a:buClr>
              <a:buFont typeface="Wingdings" panose="05000000000000000000" pitchFamily="2" charset="2"/>
              <a:buNone/>
              <a:defRPr sz="1000" kern="1200">
                <a:solidFill>
                  <a:schemeClr val="accent2"/>
                </a:solidFill>
                <a:latin typeface="+mn-lt"/>
                <a:ea typeface="+mn-ea"/>
                <a:cs typeface="+mn-cs"/>
              </a:defRPr>
            </a:lvl4pPr>
            <a:lvl5pPr marL="1828800" indent="0" algn="l" defTabSz="914400" rtl="0" eaLnBrk="1" latinLnBrk="0" hangingPunct="1">
              <a:lnSpc>
                <a:spcPct val="100000"/>
              </a:lnSpc>
              <a:spcBef>
                <a:spcPts val="500"/>
              </a:spcBef>
              <a:buClr>
                <a:schemeClr val="accent1">
                  <a:lumMod val="60000"/>
                  <a:lumOff val="40000"/>
                </a:schemeClr>
              </a:buClr>
              <a:buFont typeface="Wingdings" panose="05000000000000000000" pitchFamily="2" charset="2"/>
              <a:buNone/>
              <a:defRPr sz="1000" kern="1200">
                <a:solidFill>
                  <a:schemeClr val="accent1">
                    <a:lumMod val="50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0" indent="0" algn="just">
              <a:buNone/>
            </a:pPr>
            <a:r>
              <a:rPr lang="en-US" sz="1800" b="1" dirty="0"/>
              <a:t>Module Effected</a:t>
            </a:r>
            <a:r>
              <a:rPr lang="en-US" sz="1800" dirty="0"/>
              <a:t>:</a:t>
            </a:r>
            <a:endParaRPr lang="en-US" sz="1800" dirty="0"/>
          </a:p>
          <a:p>
            <a:pPr marL="0" indent="0" algn="just">
              <a:buNone/>
            </a:pPr>
            <a:r>
              <a:rPr lang="en-US" sz="1800" dirty="0"/>
              <a:t>Procurement &gt; Operations &gt; Invoicing &gt; Purchase Invoice</a:t>
            </a:r>
            <a:endParaRPr lang="en-US" sz="1800" dirty="0"/>
          </a:p>
          <a:p>
            <a:pPr marL="0" indent="0" algn="just">
              <a:buNone/>
            </a:pPr>
            <a:r>
              <a:rPr lang="en-US" sz="1800" b="1" dirty="0"/>
              <a:t>Changes:</a:t>
            </a:r>
            <a:endParaRPr lang="en-US" sz="1800" b="1" dirty="0"/>
          </a:p>
          <a:p>
            <a:pPr algn="just"/>
            <a:r>
              <a:rPr lang="en-US" sz="1800" dirty="0"/>
              <a:t>New columns have been added to the list view </a:t>
            </a:r>
            <a:r>
              <a:rPr lang="en-IN" altLang="en-US" sz="1800" dirty="0"/>
              <a:t>w.r.t. TDS as below-</a:t>
            </a:r>
            <a:endParaRPr lang="en-IN" altLang="en-US" sz="1800" dirty="0"/>
          </a:p>
          <a:p>
            <a:pPr lvl="1" algn="just"/>
            <a:r>
              <a:rPr lang="en-US" sz="1800" dirty="0">
                <a:solidFill>
                  <a:schemeClr val="tx1"/>
                </a:solidFill>
              </a:rPr>
              <a:t>'TDS Applicable'</a:t>
            </a:r>
            <a:endParaRPr lang="en-US" sz="1800" dirty="0">
              <a:solidFill>
                <a:schemeClr val="tx1"/>
              </a:solidFill>
            </a:endParaRPr>
          </a:p>
          <a:p>
            <a:pPr lvl="1" algn="just"/>
            <a:r>
              <a:rPr lang="en-US" sz="1800" dirty="0">
                <a:solidFill>
                  <a:schemeClr val="tx1"/>
                </a:solidFill>
              </a:rPr>
              <a:t>'TDS Amount'</a:t>
            </a:r>
            <a:endParaRPr lang="en-US" sz="1800" dirty="0">
              <a:solidFill>
                <a:schemeClr val="tx1"/>
              </a:solidFill>
            </a:endParaRPr>
          </a:p>
          <a:p>
            <a:pPr lvl="1" algn="just"/>
            <a:r>
              <a:rPr lang="en-US" sz="1800" dirty="0">
                <a:solidFill>
                  <a:schemeClr val="tx1"/>
                </a:solidFill>
              </a:rPr>
              <a:t>'TDS Source'</a:t>
            </a:r>
            <a:endParaRPr lang="en-US" sz="1800" dirty="0">
              <a:solidFill>
                <a:schemeClr val="tx1"/>
              </a:solidFill>
            </a:endParaRPr>
          </a:p>
          <a:p>
            <a:pPr lvl="1" algn="just"/>
            <a:r>
              <a:rPr lang="en-US" sz="1800" dirty="0">
                <a:solidFill>
                  <a:schemeClr val="tx1"/>
                </a:solidFill>
              </a:rPr>
              <a:t>'TDS Name' </a:t>
            </a:r>
            <a:endParaRPr lang="en-US" sz="1800" dirty="0">
              <a:solidFill>
                <a:schemeClr val="tx1"/>
              </a:solidFill>
            </a:endParaRPr>
          </a:p>
          <a:p>
            <a:pPr lvl="1" algn="just"/>
            <a:r>
              <a:rPr lang="en-US" sz="1800" dirty="0">
                <a:solidFill>
                  <a:schemeClr val="tx1"/>
                </a:solidFill>
              </a:rPr>
              <a:t>'TDS Section'</a:t>
            </a:r>
            <a:endParaRPr lang="en-US" sz="1800" dirty="0">
              <a:solidFill>
                <a:schemeClr val="tx1"/>
              </a:solidFill>
            </a:endParaRPr>
          </a:p>
        </p:txBody>
      </p:sp>
      <p:pic>
        <p:nvPicPr>
          <p:cNvPr id="6" name="Picture 5" descr="6"/>
          <p:cNvPicPr>
            <a:picLocks noChangeAspect="1"/>
          </p:cNvPicPr>
          <p:nvPr/>
        </p:nvPicPr>
        <p:blipFill>
          <a:blip r:embed="rId1"/>
          <a:stretch>
            <a:fillRect/>
          </a:stretch>
        </p:blipFill>
        <p:spPr>
          <a:xfrm>
            <a:off x="4848225" y="1120140"/>
            <a:ext cx="6994525" cy="4617720"/>
          </a:xfrm>
          <a:prstGeom prst="rect">
            <a:avLst/>
          </a:prstGeom>
          <a:ln w="38100">
            <a:solidFill>
              <a:schemeClr val="accent2"/>
            </a:solid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1945" y="546100"/>
            <a:ext cx="6889115" cy="944245"/>
          </a:xfrm>
        </p:spPr>
        <p:txBody>
          <a:bodyPr/>
          <a:lstStyle/>
          <a:p>
            <a:r>
              <a:rPr lang="en-US" sz="3200" dirty="0">
                <a:sym typeface="+mn-ea"/>
              </a:rPr>
              <a:t>Understanding the auto TDS Journal</a:t>
            </a:r>
            <a:endParaRPr lang="en-IN" altLang="en-US" sz="3200" dirty="0">
              <a:sym typeface="+mn-ea"/>
            </a:endParaRPr>
          </a:p>
        </p:txBody>
      </p:sp>
      <p:sp>
        <p:nvSpPr>
          <p:cNvPr id="4" name="Slide Number Placeholder 3"/>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
        <p:nvSpPr>
          <p:cNvPr id="10" name="Text Placeholder 7"/>
          <p:cNvSpPr>
            <a:spLocks noGrp="1"/>
          </p:cNvSpPr>
          <p:nvPr/>
        </p:nvSpPr>
        <p:spPr>
          <a:xfrm>
            <a:off x="1195070" y="6249670"/>
            <a:ext cx="9801860" cy="441960"/>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1000"/>
              </a:spcBef>
              <a:buClr>
                <a:schemeClr val="accent3"/>
              </a:buClr>
              <a:buFont typeface="Wingdings" panose="05000000000000000000" pitchFamily="2" charset="2"/>
              <a:buNone/>
              <a:defRPr sz="1000" kern="1200">
                <a:solidFill>
                  <a:schemeClr val="bg2">
                    <a:lumMod val="50000"/>
                  </a:schemeClr>
                </a:solidFill>
                <a:latin typeface="+mn-lt"/>
                <a:ea typeface="+mn-ea"/>
                <a:cs typeface="+mn-cs"/>
              </a:defRPr>
            </a:lvl1pPr>
            <a:lvl2pPr marL="457200" indent="0" algn="l" defTabSz="914400" rtl="0" eaLnBrk="1" latinLnBrk="0" hangingPunct="1">
              <a:lnSpc>
                <a:spcPct val="100000"/>
              </a:lnSpc>
              <a:spcBef>
                <a:spcPts val="500"/>
              </a:spcBef>
              <a:buClr>
                <a:schemeClr val="accent1">
                  <a:lumMod val="75000"/>
                </a:schemeClr>
              </a:buClr>
              <a:buFont typeface="Wingdings" panose="05000000000000000000" pitchFamily="2" charset="2"/>
              <a:buNone/>
              <a:defRPr sz="1400" kern="1200">
                <a:solidFill>
                  <a:schemeClr val="bg2">
                    <a:lumMod val="50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1">
                  <a:lumMod val="60000"/>
                  <a:lumOff val="40000"/>
                </a:schemeClr>
              </a:buClr>
              <a:buFont typeface="Wingdings" panose="05000000000000000000" pitchFamily="2" charset="2"/>
              <a:buChar char="§"/>
              <a:defRPr sz="1200" kern="1200">
                <a:solidFill>
                  <a:schemeClr val="bg2">
                    <a:lumMod val="50000"/>
                  </a:schemeClr>
                </a:solidFill>
                <a:latin typeface="+mn-lt"/>
                <a:ea typeface="+mn-ea"/>
                <a:cs typeface="+mn-cs"/>
              </a:defRPr>
            </a:lvl3pPr>
            <a:lvl4pPr marL="1600200" indent="-228600" algn="l" defTabSz="914400" rtl="0" eaLnBrk="1" latinLnBrk="0" hangingPunct="1">
              <a:lnSpc>
                <a:spcPct val="100000"/>
              </a:lnSpc>
              <a:spcBef>
                <a:spcPts val="500"/>
              </a:spcBef>
              <a:buClr>
                <a:schemeClr val="accent3">
                  <a:lumMod val="60000"/>
                  <a:lumOff val="40000"/>
                </a:schemeClr>
              </a:buClr>
              <a:buFont typeface="Wingdings" panose="05000000000000000000" pitchFamily="2" charset="2"/>
              <a:buChar char="§"/>
              <a:defRPr sz="1000" kern="1200">
                <a:solidFill>
                  <a:schemeClr val="accent2"/>
                </a:solidFill>
                <a:latin typeface="+mn-lt"/>
                <a:ea typeface="+mn-ea"/>
                <a:cs typeface="+mn-cs"/>
              </a:defRPr>
            </a:lvl4pPr>
            <a:lvl5pPr marL="2057400" indent="-228600" algn="l" defTabSz="914400" rtl="0" eaLnBrk="1" latinLnBrk="0" hangingPunct="1">
              <a:lnSpc>
                <a:spcPct val="100000"/>
              </a:lnSpc>
              <a:spcBef>
                <a:spcPts val="500"/>
              </a:spcBef>
              <a:buClr>
                <a:schemeClr val="accent1">
                  <a:lumMod val="60000"/>
                  <a:lumOff val="40000"/>
                </a:schemeClr>
              </a:buClr>
              <a:buFont typeface="Wingdings" panose="05000000000000000000" pitchFamily="2" charset="2"/>
              <a:buChar char="§"/>
              <a:defRPr sz="6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IN" altLang="en-US" sz="1400" b="1" dirty="0"/>
              <a:t>TDS Journal entry view</a:t>
            </a:r>
            <a:endParaRPr lang="en-IN" altLang="en-US" sz="1400" b="1" dirty="0"/>
          </a:p>
        </p:txBody>
      </p:sp>
      <p:cxnSp>
        <p:nvCxnSpPr>
          <p:cNvPr id="6" name="Straight Arrow Connector 5"/>
          <p:cNvCxnSpPr/>
          <p:nvPr/>
        </p:nvCxnSpPr>
        <p:spPr>
          <a:xfrm flipH="1" flipV="1">
            <a:off x="4358005" y="3042920"/>
            <a:ext cx="558165" cy="772160"/>
          </a:xfrm>
          <a:prstGeom prst="straightConnector1">
            <a:avLst/>
          </a:prstGeom>
          <a:ln w="76200">
            <a:solidFill>
              <a:schemeClr val="accent2"/>
            </a:solidFill>
            <a:tailEnd type="arrow" w="med" len="med"/>
          </a:ln>
        </p:spPr>
        <p:style>
          <a:lnRef idx="1">
            <a:schemeClr val="accent4"/>
          </a:lnRef>
          <a:fillRef idx="0">
            <a:schemeClr val="accent4"/>
          </a:fillRef>
          <a:effectRef idx="0">
            <a:schemeClr val="accent4"/>
          </a:effectRef>
          <a:fontRef idx="minor">
            <a:schemeClr val="tx1"/>
          </a:fontRef>
        </p:style>
      </p:cxnSp>
      <p:sp>
        <p:nvSpPr>
          <p:cNvPr id="11" name="Title 1"/>
          <p:cNvSpPr txBox="1"/>
          <p:nvPr/>
        </p:nvSpPr>
        <p:spPr>
          <a:xfrm>
            <a:off x="322580" y="1159510"/>
            <a:ext cx="10813415" cy="6051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kern="1200">
                <a:solidFill>
                  <a:schemeClr val="tx2"/>
                </a:solidFill>
                <a:latin typeface="+mj-lt"/>
                <a:ea typeface="+mj-ea"/>
                <a:cs typeface="+mj-cs"/>
              </a:defRPr>
            </a:lvl1pPr>
          </a:lstStyle>
          <a:p>
            <a:r>
              <a:rPr lang="en-IN" altLang="en-US" sz="1800" dirty="0"/>
              <a:t>Reference No., Remarks and Narration fields reflect the source entry i.e Purchase Invoice number</a:t>
            </a:r>
            <a:endParaRPr lang="en-IN" altLang="en-US" sz="1800" dirty="0"/>
          </a:p>
        </p:txBody>
      </p:sp>
      <p:pic>
        <p:nvPicPr>
          <p:cNvPr id="2" name="Picture 1" descr="7"/>
          <p:cNvPicPr>
            <a:picLocks noChangeAspect="1"/>
          </p:cNvPicPr>
          <p:nvPr/>
        </p:nvPicPr>
        <p:blipFill>
          <a:blip r:embed="rId1"/>
          <a:stretch>
            <a:fillRect/>
          </a:stretch>
        </p:blipFill>
        <p:spPr>
          <a:xfrm>
            <a:off x="1056005" y="1764665"/>
            <a:ext cx="10079990" cy="4129405"/>
          </a:xfrm>
          <a:prstGeom prst="rect">
            <a:avLst/>
          </a:prstGeom>
          <a:ln w="38100">
            <a:solidFill>
              <a:schemeClr val="accent2"/>
            </a:solid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0675" y="553720"/>
            <a:ext cx="10012045" cy="1004570"/>
          </a:xfrm>
        </p:spPr>
        <p:txBody>
          <a:bodyPr>
            <a:noAutofit/>
          </a:bodyPr>
          <a:lstStyle/>
          <a:p>
            <a:r>
              <a:rPr lang="en-US" sz="5400" dirty="0"/>
              <a:t>To </a:t>
            </a:r>
            <a:r>
              <a:rPr lang="en-IN" altLang="en-US" sz="5400" dirty="0"/>
              <a:t>s</a:t>
            </a:r>
            <a:r>
              <a:rPr lang="en-US" sz="5400" dirty="0"/>
              <a:t>ummarize, steps to follow:</a:t>
            </a:r>
            <a:endParaRPr lang="en-US" sz="5400" dirty="0"/>
          </a:p>
        </p:txBody>
      </p:sp>
      <p:sp>
        <p:nvSpPr>
          <p:cNvPr id="19" name="Text Placeholder 18"/>
          <p:cNvSpPr>
            <a:spLocks noGrp="1"/>
          </p:cNvSpPr>
          <p:nvPr>
            <p:ph type="body" sz="quarter" idx="56"/>
          </p:nvPr>
        </p:nvSpPr>
        <p:spPr/>
        <p:txBody>
          <a:bodyPr/>
          <a:lstStyle/>
          <a:p>
            <a:endParaRPr lang="en-IN" dirty="0">
              <a:noFill/>
            </a:endParaRPr>
          </a:p>
        </p:txBody>
      </p:sp>
      <p:sp>
        <p:nvSpPr>
          <p:cNvPr id="20" name="Text Placeholder 19"/>
          <p:cNvSpPr>
            <a:spLocks noGrp="1"/>
          </p:cNvSpPr>
          <p:nvPr>
            <p:ph type="body" sz="quarter" idx="57"/>
          </p:nvPr>
        </p:nvSpPr>
        <p:spPr>
          <a:xfrm>
            <a:off x="367030" y="4257040"/>
            <a:ext cx="2475865" cy="840105"/>
          </a:xfrm>
        </p:spPr>
        <p:txBody>
          <a:bodyPr/>
          <a:lstStyle/>
          <a:p>
            <a:r>
              <a:rPr lang="en-US" dirty="0">
                <a:sym typeface="+mn-ea"/>
              </a:rPr>
              <a:t>While creation of Purchase Invoice, select TDS Name</a:t>
            </a:r>
            <a:r>
              <a:rPr lang="en-IN" altLang="en-US" dirty="0">
                <a:sym typeface="+mn-ea"/>
              </a:rPr>
              <a:t>.</a:t>
            </a:r>
            <a:endParaRPr lang="en-US" dirty="0"/>
          </a:p>
          <a:p>
            <a:endParaRPr lang="en-IN" dirty="0"/>
          </a:p>
        </p:txBody>
      </p:sp>
      <p:sp>
        <p:nvSpPr>
          <p:cNvPr id="21" name="Text Placeholder 20"/>
          <p:cNvSpPr>
            <a:spLocks noGrp="1"/>
          </p:cNvSpPr>
          <p:nvPr>
            <p:ph type="body" sz="quarter" idx="58"/>
          </p:nvPr>
        </p:nvSpPr>
        <p:spPr/>
        <p:txBody>
          <a:bodyPr/>
          <a:lstStyle/>
          <a:p>
            <a:endParaRPr lang="en-IN" altLang="en-US" b="1">
              <a:ln w="22225">
                <a:solidFill>
                  <a:schemeClr val="accent2"/>
                </a:solidFill>
                <a:prstDash val="solid"/>
              </a:ln>
              <a:solidFill>
                <a:schemeClr val="accent2">
                  <a:lumMod val="40000"/>
                  <a:lumOff val="60000"/>
                </a:schemeClr>
              </a:solidFill>
              <a:effectLst/>
            </a:endParaRPr>
          </a:p>
          <a:p>
            <a:endParaRPr lang="en-IN" dirty="0"/>
          </a:p>
        </p:txBody>
      </p:sp>
      <p:sp>
        <p:nvSpPr>
          <p:cNvPr id="22" name="Text Placeholder 21"/>
          <p:cNvSpPr>
            <a:spLocks noGrp="1"/>
          </p:cNvSpPr>
          <p:nvPr>
            <p:ph type="body" sz="quarter" idx="59"/>
          </p:nvPr>
        </p:nvSpPr>
        <p:spPr>
          <a:xfrm>
            <a:off x="367030" y="1907540"/>
            <a:ext cx="2475865" cy="854075"/>
          </a:xfrm>
        </p:spPr>
        <p:txBody>
          <a:bodyPr/>
          <a:lstStyle/>
          <a:p>
            <a:r>
              <a:rPr lang="en-US" dirty="0"/>
              <a:t>Create TDS Section</a:t>
            </a:r>
            <a:r>
              <a:rPr lang="en-IN" altLang="en-US" dirty="0"/>
              <a:t> </a:t>
            </a:r>
            <a:r>
              <a:rPr lang="en-US" dirty="0"/>
              <a:t>with type as </a:t>
            </a:r>
            <a:r>
              <a:rPr lang="en-IN" altLang="en-US" dirty="0"/>
              <a:t>‘</a:t>
            </a:r>
            <a:r>
              <a:rPr lang="en-US" dirty="0"/>
              <a:t>Goods</a:t>
            </a:r>
            <a:r>
              <a:rPr lang="en-IN" altLang="en-US" dirty="0"/>
              <a:t>’.</a:t>
            </a:r>
            <a:endParaRPr lang="en-IN" altLang="en-US" dirty="0"/>
          </a:p>
        </p:txBody>
      </p:sp>
      <p:sp>
        <p:nvSpPr>
          <p:cNvPr id="23" name="Text Placeholder 22"/>
          <p:cNvSpPr>
            <a:spLocks noGrp="1"/>
          </p:cNvSpPr>
          <p:nvPr>
            <p:ph type="body" sz="quarter" idx="60"/>
          </p:nvPr>
        </p:nvSpPr>
        <p:spPr/>
        <p:txBody>
          <a:bodyPr/>
          <a:lstStyle/>
          <a:p>
            <a:endParaRPr lang="en-IN" dirty="0">
              <a:noFill/>
            </a:endParaRPr>
          </a:p>
        </p:txBody>
      </p:sp>
      <p:sp>
        <p:nvSpPr>
          <p:cNvPr id="24" name="Text Placeholder 23"/>
          <p:cNvSpPr>
            <a:spLocks noGrp="1"/>
          </p:cNvSpPr>
          <p:nvPr>
            <p:ph type="body" sz="quarter" idx="61"/>
          </p:nvPr>
        </p:nvSpPr>
        <p:spPr>
          <a:xfrm>
            <a:off x="3357880" y="4257040"/>
            <a:ext cx="2475865" cy="840740"/>
          </a:xfrm>
        </p:spPr>
        <p:txBody>
          <a:bodyPr/>
          <a:lstStyle/>
          <a:p>
            <a:r>
              <a:rPr lang="en-US" dirty="0">
                <a:sym typeface="+mn-ea"/>
              </a:rPr>
              <a:t>On Release of PI, select TDS Journal document numbering scheme.</a:t>
            </a:r>
            <a:endParaRPr lang="en-IN" dirty="0"/>
          </a:p>
        </p:txBody>
      </p:sp>
      <p:sp>
        <p:nvSpPr>
          <p:cNvPr id="25" name="Text Placeholder 24"/>
          <p:cNvSpPr>
            <a:spLocks noGrp="1"/>
          </p:cNvSpPr>
          <p:nvPr>
            <p:ph type="body" sz="quarter" idx="62"/>
          </p:nvPr>
        </p:nvSpPr>
        <p:spPr/>
        <p:txBody>
          <a:bodyPr/>
          <a:lstStyle/>
          <a:p>
            <a:endParaRPr lang="en-IN" dirty="0">
              <a:noFill/>
            </a:endParaRPr>
          </a:p>
        </p:txBody>
      </p:sp>
      <p:sp>
        <p:nvSpPr>
          <p:cNvPr id="26" name="Text Placeholder 25"/>
          <p:cNvSpPr>
            <a:spLocks noGrp="1"/>
          </p:cNvSpPr>
          <p:nvPr>
            <p:ph type="body" sz="quarter" idx="63"/>
          </p:nvPr>
        </p:nvSpPr>
        <p:spPr>
          <a:xfrm>
            <a:off x="3357880" y="1907540"/>
            <a:ext cx="2475865" cy="854075"/>
          </a:xfrm>
        </p:spPr>
        <p:txBody>
          <a:bodyPr/>
          <a:lstStyle/>
          <a:p>
            <a:r>
              <a:rPr lang="en-US" dirty="0">
                <a:sym typeface="+mn-ea"/>
              </a:rPr>
              <a:t>Define Rate for each applicable source</a:t>
            </a:r>
            <a:r>
              <a:rPr lang="en-IN" altLang="en-US" dirty="0">
                <a:sym typeface="+mn-ea"/>
              </a:rPr>
              <a:t>s</a:t>
            </a:r>
            <a:r>
              <a:rPr lang="en-US" dirty="0">
                <a:sym typeface="+mn-ea"/>
              </a:rPr>
              <a:t> @ 0.1%</a:t>
            </a:r>
            <a:r>
              <a:rPr lang="en-IN" altLang="en-US" dirty="0">
                <a:sym typeface="+mn-ea"/>
              </a:rPr>
              <a:t>.</a:t>
            </a:r>
            <a:endParaRPr lang="en-IN" dirty="0"/>
          </a:p>
        </p:txBody>
      </p:sp>
      <p:sp>
        <p:nvSpPr>
          <p:cNvPr id="29" name="Text Placeholder 28"/>
          <p:cNvSpPr>
            <a:spLocks noGrp="1"/>
          </p:cNvSpPr>
          <p:nvPr>
            <p:ph type="body" sz="quarter" idx="66"/>
          </p:nvPr>
        </p:nvSpPr>
        <p:spPr/>
        <p:txBody>
          <a:bodyPr/>
          <a:lstStyle/>
          <a:p>
            <a:endParaRPr lang="en-US" dirty="0">
              <a:noFill/>
            </a:endParaRPr>
          </a:p>
        </p:txBody>
      </p:sp>
      <p:sp>
        <p:nvSpPr>
          <p:cNvPr id="30" name="Text Placeholder 29"/>
          <p:cNvSpPr>
            <a:spLocks noGrp="1"/>
          </p:cNvSpPr>
          <p:nvPr>
            <p:ph type="body" sz="quarter" idx="67"/>
          </p:nvPr>
        </p:nvSpPr>
        <p:spPr>
          <a:xfrm>
            <a:off x="6358255" y="1907540"/>
            <a:ext cx="2475865" cy="854075"/>
          </a:xfrm>
        </p:spPr>
        <p:txBody>
          <a:bodyPr/>
          <a:lstStyle/>
          <a:p>
            <a:r>
              <a:rPr lang="en-US" dirty="0">
                <a:sym typeface="+mn-ea"/>
              </a:rPr>
              <a:t>In Vendor master, mark TDS Applicable with source selected.</a:t>
            </a:r>
            <a:endParaRPr lang="en-US" dirty="0"/>
          </a:p>
          <a:p>
            <a:endParaRPr lang="en-IN" dirty="0"/>
          </a:p>
        </p:txBody>
      </p:sp>
      <p:sp>
        <p:nvSpPr>
          <p:cNvPr id="33" name="Text Placeholder 32"/>
          <p:cNvSpPr>
            <a:spLocks noGrp="1"/>
          </p:cNvSpPr>
          <p:nvPr>
            <p:ph type="body" sz="quarter" idx="70"/>
          </p:nvPr>
        </p:nvSpPr>
        <p:spPr/>
        <p:txBody>
          <a:bodyPr/>
          <a:lstStyle/>
          <a:p>
            <a:endParaRPr lang="en-IN" dirty="0">
              <a:noFill/>
            </a:endParaRPr>
          </a:p>
        </p:txBody>
      </p:sp>
      <p:sp>
        <p:nvSpPr>
          <p:cNvPr id="34" name="Text Placeholder 33"/>
          <p:cNvSpPr>
            <a:spLocks noGrp="1"/>
          </p:cNvSpPr>
          <p:nvPr>
            <p:ph type="body" sz="quarter" idx="71"/>
          </p:nvPr>
        </p:nvSpPr>
        <p:spPr>
          <a:xfrm>
            <a:off x="9349105" y="1907540"/>
            <a:ext cx="2475865" cy="854075"/>
          </a:xfrm>
        </p:spPr>
        <p:txBody>
          <a:bodyPr/>
          <a:lstStyle/>
          <a:p>
            <a:r>
              <a:rPr lang="en-US" dirty="0">
                <a:sym typeface="+mn-ea"/>
              </a:rPr>
              <a:t>Specify exception of 50</a:t>
            </a:r>
            <a:r>
              <a:rPr lang="en-IN" altLang="en-US" dirty="0">
                <a:sym typeface="+mn-ea"/>
              </a:rPr>
              <a:t> </a:t>
            </a:r>
            <a:r>
              <a:rPr lang="en-US" dirty="0">
                <a:sym typeface="+mn-ea"/>
              </a:rPr>
              <a:t>Lacs in Vendor master.</a:t>
            </a:r>
            <a:endParaRPr lang="en-US" dirty="0"/>
          </a:p>
          <a:p>
            <a:endParaRPr lang="en-IN" dirty="0"/>
          </a:p>
        </p:txBody>
      </p:sp>
      <p:sp>
        <p:nvSpPr>
          <p:cNvPr id="14" name="Thought Bubble: Cloud 13"/>
          <p:cNvSpPr/>
          <p:nvPr/>
        </p:nvSpPr>
        <p:spPr>
          <a:xfrm flipH="1">
            <a:off x="7984238" y="4260981"/>
            <a:ext cx="2456717" cy="1602370"/>
          </a:xfrm>
          <a:prstGeom prst="cloudCallout">
            <a:avLst>
              <a:gd name="adj1" fmla="val -39560"/>
              <a:gd name="adj2" fmla="val 94527"/>
            </a:avLst>
          </a:prstGeom>
          <a:solidFill>
            <a:schemeClr val="accent2"/>
          </a:solidFill>
          <a:ln>
            <a:noFill/>
          </a:ln>
          <a:effectLst/>
        </p:spPr>
        <p:style>
          <a:lnRef idx="0">
            <a:scrgbClr r="0" g="0" b="0"/>
          </a:lnRef>
          <a:fillRef idx="0">
            <a:scrgbClr r="0" g="0" b="0"/>
          </a:fillRef>
          <a:effectRef idx="0">
            <a:scrgbClr r="0" g="0" b="0"/>
          </a:effectRef>
          <a:fontRef idx="minor">
            <a:schemeClr val="lt1"/>
          </a:fontRef>
        </p:style>
        <p:txBody>
          <a:bodyPr rtlCol="0" anchor="ctr"/>
          <a:lstStyle/>
          <a:p>
            <a:pPr algn="l"/>
            <a:endParaRPr lang="en-IN" sz="1400" b="1" dirty="0">
              <a:solidFill>
                <a:schemeClr val="tx2"/>
              </a:solidFill>
            </a:endParaRPr>
          </a:p>
        </p:txBody>
      </p:sp>
      <p:sp>
        <p:nvSpPr>
          <p:cNvPr id="2" name="Slide Number Placeholder 1"/>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
        <p:nvSpPr>
          <p:cNvPr id="5" name="Rectangles 4"/>
          <p:cNvSpPr/>
          <p:nvPr/>
        </p:nvSpPr>
        <p:spPr>
          <a:xfrm>
            <a:off x="1238568" y="2761615"/>
            <a:ext cx="731520" cy="1198880"/>
          </a:xfrm>
          <a:prstGeom prst="rect">
            <a:avLst/>
          </a:prstGeom>
          <a:noFill/>
          <a:ln>
            <a:noFill/>
          </a:ln>
        </p:spPr>
        <p:txBody>
          <a:bodyPr wrap="none" rtlCol="0" anchor="t">
            <a:spAutoFit/>
          </a:bodyPr>
          <a:p>
            <a:pPr algn="ctr"/>
            <a:r>
              <a:rPr lang="en-IN" altLang="en-US" sz="7200" b="1">
                <a:ln w="12700">
                  <a:solidFill>
                    <a:schemeClr val="accent5"/>
                  </a:solidFill>
                  <a:prstDash val="solid"/>
                </a:ln>
                <a:pattFill prst="ltDnDiag">
                  <a:fgClr>
                    <a:schemeClr val="accent5">
                      <a:lumMod val="60000"/>
                      <a:lumOff val="40000"/>
                    </a:schemeClr>
                  </a:fgClr>
                  <a:bgClr>
                    <a:schemeClr val="bg1"/>
                  </a:bgClr>
                </a:pattFill>
                <a:effectLst/>
              </a:rPr>
              <a:t>1</a:t>
            </a:r>
            <a:endParaRPr lang="en-IN" altLang="en-US" sz="7200" b="1">
              <a:ln w="12700">
                <a:solidFill>
                  <a:schemeClr val="accent5"/>
                </a:solidFill>
                <a:prstDash val="solid"/>
              </a:ln>
              <a:pattFill prst="ltDnDiag">
                <a:fgClr>
                  <a:schemeClr val="accent5">
                    <a:lumMod val="60000"/>
                    <a:lumOff val="40000"/>
                  </a:schemeClr>
                </a:fgClr>
                <a:bgClr>
                  <a:schemeClr val="bg1"/>
                </a:bgClr>
              </a:pattFill>
              <a:effectLst/>
            </a:endParaRPr>
          </a:p>
        </p:txBody>
      </p:sp>
      <p:sp>
        <p:nvSpPr>
          <p:cNvPr id="6" name="Rectangles 5"/>
          <p:cNvSpPr/>
          <p:nvPr/>
        </p:nvSpPr>
        <p:spPr>
          <a:xfrm>
            <a:off x="4229101" y="2761615"/>
            <a:ext cx="732155" cy="1198880"/>
          </a:xfrm>
          <a:prstGeom prst="rect">
            <a:avLst/>
          </a:prstGeom>
          <a:noFill/>
          <a:ln>
            <a:noFill/>
          </a:ln>
        </p:spPr>
        <p:txBody>
          <a:bodyPr wrap="none" rtlCol="0" anchor="t">
            <a:spAutoFit/>
          </a:bodyPr>
          <a:p>
            <a:pPr algn="ctr"/>
            <a:r>
              <a:rPr lang="en-IN" altLang="en-US" sz="7200" b="1">
                <a:ln w="12700">
                  <a:solidFill>
                    <a:schemeClr val="accent5"/>
                  </a:solidFill>
                  <a:prstDash val="solid"/>
                </a:ln>
                <a:pattFill prst="ltDnDiag">
                  <a:fgClr>
                    <a:schemeClr val="accent5">
                      <a:lumMod val="60000"/>
                      <a:lumOff val="40000"/>
                    </a:schemeClr>
                  </a:fgClr>
                  <a:bgClr>
                    <a:schemeClr val="bg1"/>
                  </a:bgClr>
                </a:pattFill>
                <a:effectLst/>
              </a:rPr>
              <a:t>2</a:t>
            </a:r>
            <a:endParaRPr lang="en-IN" altLang="en-US" sz="7200" b="1">
              <a:ln w="12700">
                <a:solidFill>
                  <a:schemeClr val="accent5"/>
                </a:solidFill>
                <a:prstDash val="solid"/>
              </a:ln>
              <a:pattFill prst="ltDnDiag">
                <a:fgClr>
                  <a:schemeClr val="accent5">
                    <a:lumMod val="60000"/>
                    <a:lumOff val="40000"/>
                  </a:schemeClr>
                </a:fgClr>
                <a:bgClr>
                  <a:schemeClr val="bg1"/>
                </a:bgClr>
              </a:pattFill>
              <a:effectLst/>
            </a:endParaRPr>
          </a:p>
        </p:txBody>
      </p:sp>
      <p:sp>
        <p:nvSpPr>
          <p:cNvPr id="7" name="Rectangles 6"/>
          <p:cNvSpPr/>
          <p:nvPr/>
        </p:nvSpPr>
        <p:spPr>
          <a:xfrm>
            <a:off x="1238568" y="5097780"/>
            <a:ext cx="731520" cy="1198880"/>
          </a:xfrm>
          <a:prstGeom prst="rect">
            <a:avLst/>
          </a:prstGeom>
          <a:noFill/>
          <a:ln>
            <a:noFill/>
          </a:ln>
        </p:spPr>
        <p:txBody>
          <a:bodyPr wrap="none" rtlCol="0" anchor="t">
            <a:spAutoFit/>
          </a:bodyPr>
          <a:p>
            <a:pPr algn="ctr"/>
            <a:r>
              <a:rPr lang="en-IN" altLang="en-US" sz="7200" b="1">
                <a:ln w="12700">
                  <a:solidFill>
                    <a:schemeClr val="accent5"/>
                  </a:solidFill>
                  <a:prstDash val="solid"/>
                </a:ln>
                <a:pattFill prst="ltDnDiag">
                  <a:fgClr>
                    <a:schemeClr val="accent5">
                      <a:lumMod val="60000"/>
                      <a:lumOff val="40000"/>
                    </a:schemeClr>
                  </a:fgClr>
                  <a:bgClr>
                    <a:schemeClr val="bg1"/>
                  </a:bgClr>
                </a:pattFill>
                <a:effectLst/>
              </a:rPr>
              <a:t>5</a:t>
            </a:r>
            <a:endParaRPr lang="en-IN" altLang="en-US" sz="7200" b="1">
              <a:ln w="12700">
                <a:solidFill>
                  <a:schemeClr val="accent5"/>
                </a:solidFill>
                <a:prstDash val="solid"/>
              </a:ln>
              <a:pattFill prst="ltDnDiag">
                <a:fgClr>
                  <a:schemeClr val="accent5">
                    <a:lumMod val="60000"/>
                    <a:lumOff val="40000"/>
                  </a:schemeClr>
                </a:fgClr>
                <a:bgClr>
                  <a:schemeClr val="bg1"/>
                </a:bgClr>
              </a:pattFill>
              <a:effectLst/>
            </a:endParaRPr>
          </a:p>
        </p:txBody>
      </p:sp>
      <p:sp>
        <p:nvSpPr>
          <p:cNvPr id="8" name="Rectangles 7"/>
          <p:cNvSpPr/>
          <p:nvPr/>
        </p:nvSpPr>
        <p:spPr>
          <a:xfrm>
            <a:off x="4230054" y="5097780"/>
            <a:ext cx="731520" cy="1198880"/>
          </a:xfrm>
          <a:prstGeom prst="rect">
            <a:avLst/>
          </a:prstGeom>
          <a:noFill/>
          <a:ln>
            <a:noFill/>
          </a:ln>
        </p:spPr>
        <p:txBody>
          <a:bodyPr wrap="none" rtlCol="0" anchor="t">
            <a:spAutoFit/>
          </a:bodyPr>
          <a:p>
            <a:pPr algn="ctr"/>
            <a:r>
              <a:rPr lang="en-IN" altLang="en-US" sz="7200" b="1">
                <a:ln w="12700">
                  <a:solidFill>
                    <a:schemeClr val="accent5"/>
                  </a:solidFill>
                  <a:prstDash val="solid"/>
                </a:ln>
                <a:pattFill prst="ltDnDiag">
                  <a:fgClr>
                    <a:schemeClr val="accent5">
                      <a:lumMod val="60000"/>
                      <a:lumOff val="40000"/>
                    </a:schemeClr>
                  </a:fgClr>
                  <a:bgClr>
                    <a:schemeClr val="bg1"/>
                  </a:bgClr>
                </a:pattFill>
                <a:effectLst/>
              </a:rPr>
              <a:t>6</a:t>
            </a:r>
            <a:endParaRPr lang="en-IN" altLang="en-US" sz="7200" b="1">
              <a:ln w="12700">
                <a:solidFill>
                  <a:schemeClr val="accent5"/>
                </a:solidFill>
                <a:prstDash val="solid"/>
              </a:ln>
              <a:pattFill prst="ltDnDiag">
                <a:fgClr>
                  <a:schemeClr val="accent5">
                    <a:lumMod val="60000"/>
                    <a:lumOff val="40000"/>
                  </a:schemeClr>
                </a:fgClr>
                <a:bgClr>
                  <a:schemeClr val="bg1"/>
                </a:bgClr>
              </a:pattFill>
              <a:effectLst/>
            </a:endParaRPr>
          </a:p>
        </p:txBody>
      </p:sp>
      <p:sp>
        <p:nvSpPr>
          <p:cNvPr id="9" name="Rectangles 8"/>
          <p:cNvSpPr/>
          <p:nvPr/>
        </p:nvSpPr>
        <p:spPr>
          <a:xfrm>
            <a:off x="10221279" y="2761615"/>
            <a:ext cx="731520" cy="1198880"/>
          </a:xfrm>
          <a:prstGeom prst="rect">
            <a:avLst/>
          </a:prstGeom>
          <a:noFill/>
          <a:ln>
            <a:noFill/>
          </a:ln>
        </p:spPr>
        <p:txBody>
          <a:bodyPr wrap="none" rtlCol="0" anchor="t">
            <a:spAutoFit/>
          </a:bodyPr>
          <a:p>
            <a:pPr algn="ctr"/>
            <a:r>
              <a:rPr lang="en-IN" altLang="en-US" sz="7200" b="1">
                <a:ln w="12700">
                  <a:solidFill>
                    <a:schemeClr val="accent5"/>
                  </a:solidFill>
                  <a:prstDash val="solid"/>
                </a:ln>
                <a:pattFill prst="ltDnDiag">
                  <a:fgClr>
                    <a:schemeClr val="accent5">
                      <a:lumMod val="60000"/>
                      <a:lumOff val="40000"/>
                    </a:schemeClr>
                  </a:fgClr>
                  <a:bgClr>
                    <a:schemeClr val="bg1"/>
                  </a:bgClr>
                </a:pattFill>
                <a:effectLst/>
              </a:rPr>
              <a:t>4</a:t>
            </a:r>
            <a:endParaRPr lang="en-IN" altLang="en-US" sz="7200" b="1">
              <a:ln w="12700">
                <a:solidFill>
                  <a:schemeClr val="accent5"/>
                </a:solidFill>
                <a:prstDash val="solid"/>
              </a:ln>
              <a:pattFill prst="ltDnDiag">
                <a:fgClr>
                  <a:schemeClr val="accent5">
                    <a:lumMod val="60000"/>
                    <a:lumOff val="40000"/>
                  </a:schemeClr>
                </a:fgClr>
                <a:bgClr>
                  <a:schemeClr val="bg1"/>
                </a:bgClr>
              </a:pattFill>
              <a:effectLst/>
            </a:endParaRPr>
          </a:p>
        </p:txBody>
      </p:sp>
      <p:sp>
        <p:nvSpPr>
          <p:cNvPr id="10" name="Rectangles 9"/>
          <p:cNvSpPr/>
          <p:nvPr/>
        </p:nvSpPr>
        <p:spPr>
          <a:xfrm>
            <a:off x="7231064" y="2761615"/>
            <a:ext cx="731520" cy="1198880"/>
          </a:xfrm>
          <a:prstGeom prst="rect">
            <a:avLst/>
          </a:prstGeom>
          <a:noFill/>
          <a:ln>
            <a:noFill/>
          </a:ln>
        </p:spPr>
        <p:txBody>
          <a:bodyPr wrap="none" rtlCol="0" anchor="t">
            <a:spAutoFit/>
          </a:bodyPr>
          <a:p>
            <a:pPr algn="ctr"/>
            <a:r>
              <a:rPr lang="en-IN" altLang="en-US" sz="7200" b="1">
                <a:ln w="12700">
                  <a:solidFill>
                    <a:schemeClr val="accent5"/>
                  </a:solidFill>
                  <a:prstDash val="solid"/>
                </a:ln>
                <a:pattFill prst="ltDnDiag">
                  <a:fgClr>
                    <a:schemeClr val="accent5">
                      <a:lumMod val="60000"/>
                      <a:lumOff val="40000"/>
                    </a:schemeClr>
                  </a:fgClr>
                  <a:bgClr>
                    <a:schemeClr val="bg1"/>
                  </a:bgClr>
                </a:pattFill>
                <a:effectLst/>
              </a:rPr>
              <a:t>3</a:t>
            </a:r>
            <a:endParaRPr lang="en-IN" altLang="en-US" sz="7200" b="1">
              <a:ln w="12700">
                <a:solidFill>
                  <a:schemeClr val="accent5"/>
                </a:solidFill>
                <a:prstDash val="solid"/>
              </a:ln>
              <a:pattFill prst="ltDnDiag">
                <a:fgClr>
                  <a:schemeClr val="accent5">
                    <a:lumMod val="60000"/>
                    <a:lumOff val="40000"/>
                  </a:schemeClr>
                </a:fgClr>
                <a:bgClr>
                  <a:schemeClr val="bg1"/>
                </a:bgClr>
              </a:pattFill>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335280" y="291465"/>
            <a:ext cx="8325485" cy="1177925"/>
          </a:xfrm>
        </p:spPr>
        <p:txBody>
          <a:bodyPr>
            <a:normAutofit/>
          </a:bodyPr>
          <a:p>
            <a:r>
              <a:rPr lang="en-IN" altLang="en-US" sz="5400"/>
              <a:t>Assumptions</a:t>
            </a:r>
            <a:endParaRPr lang="en-IN" altLang="en-US" sz="5400"/>
          </a:p>
        </p:txBody>
      </p:sp>
      <p:sp>
        <p:nvSpPr>
          <p:cNvPr id="3" name="Subtitle 2"/>
          <p:cNvSpPr>
            <a:spLocks noGrp="1"/>
          </p:cNvSpPr>
          <p:nvPr>
            <p:ph type="subTitle" idx="1"/>
          </p:nvPr>
        </p:nvSpPr>
        <p:spPr>
          <a:xfrm>
            <a:off x="320675" y="1364615"/>
            <a:ext cx="8645525" cy="4327525"/>
          </a:xfrm>
        </p:spPr>
        <p:txBody>
          <a:bodyPr>
            <a:normAutofit fontScale="70000"/>
          </a:bodyPr>
          <a:p>
            <a:pPr marL="285750" indent="-285750">
              <a:buFont typeface="Arial" panose="020B0604020202020204" pitchFamily="34" charset="0"/>
              <a:buChar char="•"/>
            </a:pPr>
            <a:r>
              <a:rPr lang="en-IN" altLang="en-US" sz="1800" dirty="0">
                <a:sym typeface="+mn-ea"/>
              </a:rPr>
              <a:t>Organization Turnover limit for 10 Cr. has to be self validated, i.e. if not applicable, then TDS configuration should not be done. If configured then will always be charged.</a:t>
            </a:r>
            <a:endParaRPr lang="en-IN" altLang="en-US" sz="1800" dirty="0">
              <a:sym typeface="+mn-ea"/>
            </a:endParaRPr>
          </a:p>
          <a:p>
            <a:pPr marL="285750" indent="-285750">
              <a:buFont typeface="Arial" panose="020B0604020202020204" pitchFamily="34" charset="0"/>
              <a:buChar char="•"/>
            </a:pPr>
            <a:r>
              <a:rPr lang="en-IN" altLang="en-US" sz="1800" dirty="0">
                <a:sym typeface="+mn-ea"/>
              </a:rPr>
              <a:t>Exception Limit is not validated on advance payment from AP Voucher. Manual option available for population of Exception limit, irrespective of limit check.</a:t>
            </a:r>
            <a:endParaRPr lang="en-IN" altLang="en-US" sz="1800" dirty="0">
              <a:sym typeface="+mn-ea"/>
            </a:endParaRPr>
          </a:p>
          <a:p>
            <a:pPr marL="285750" indent="-285750">
              <a:buFont typeface="Arial" panose="020B0604020202020204" pitchFamily="34" charset="0"/>
              <a:buChar char="•"/>
            </a:pPr>
            <a:r>
              <a:rPr lang="en-IN" altLang="en-US" sz="1800" dirty="0">
                <a:sym typeface="+mn-ea"/>
              </a:rPr>
              <a:t>Un-registered vendor needs to be handled by self definition. Suggested to create separate TDS Source with applicable TDS rate applied.</a:t>
            </a:r>
            <a:endParaRPr lang="en-IN" altLang="en-US" sz="1800" dirty="0">
              <a:sym typeface="+mn-ea"/>
            </a:endParaRPr>
          </a:p>
          <a:p>
            <a:pPr marL="285750" indent="-285750">
              <a:buFont typeface="Arial" panose="020B0604020202020204" pitchFamily="34" charset="0"/>
              <a:buChar char="•"/>
            </a:pPr>
            <a:r>
              <a:rPr lang="en-IN" altLang="en-US" sz="1800" dirty="0">
                <a:sym typeface="+mn-ea"/>
              </a:rPr>
              <a:t>Purchase Invoice in which exception limit is crossed with partial value, TDS will be charged on full amount i.e. adjustment of differential value is not done.</a:t>
            </a:r>
            <a:endParaRPr lang="en-IN" altLang="en-US" sz="1800" dirty="0">
              <a:sym typeface="+mn-ea"/>
            </a:endParaRPr>
          </a:p>
          <a:p>
            <a:pPr marL="285750" indent="-285750">
              <a:buFont typeface="Arial" panose="020B0604020202020204" pitchFamily="34" charset="0"/>
              <a:buChar char="•"/>
            </a:pPr>
            <a:r>
              <a:rPr lang="en-IN" altLang="en-US" sz="1800" dirty="0">
                <a:sym typeface="+mn-ea"/>
              </a:rPr>
              <a:t>Purchase Invoice made against advance payment, both advance and current bill will be counted for exception limit, coz, adjustment of advance is done after saving of invoice.</a:t>
            </a:r>
            <a:endParaRPr lang="en-IN" altLang="en-US" sz="1800" dirty="0">
              <a:sym typeface="+mn-ea"/>
            </a:endParaRPr>
          </a:p>
          <a:p>
            <a:pPr marL="285750" indent="-285750">
              <a:buFont typeface="Arial" panose="020B0604020202020204" pitchFamily="34" charset="0"/>
              <a:buChar char="•"/>
            </a:pPr>
            <a:r>
              <a:rPr lang="en-IN" altLang="en-US" sz="1800" dirty="0">
                <a:sym typeface="+mn-ea"/>
              </a:rPr>
              <a:t>Both Inventory and Non-Inventory items are considered under this taxation, as no separation mentioned in rule.</a:t>
            </a:r>
            <a:endParaRPr lang="en-IN" altLang="en-US" sz="1800" dirty="0">
              <a:sym typeface="+mn-ea"/>
            </a:endParaRPr>
          </a:p>
          <a:p>
            <a:pPr marL="285750" indent="-285750">
              <a:buFont typeface="Arial" panose="020B0604020202020204" pitchFamily="34" charset="0"/>
              <a:buChar char="•"/>
            </a:pPr>
            <a:r>
              <a:rPr lang="en-IN" altLang="en-US" sz="1800" dirty="0">
                <a:sym typeface="+mn-ea"/>
              </a:rPr>
              <a:t>TDS Journal or Reversal created against Purchase Return / Debit Note / Credit Note are not automatically adjusted. These needs to be manually done.</a:t>
            </a:r>
            <a:endParaRPr lang="en-IN" altLang="en-US" sz="1800" dirty="0">
              <a:sym typeface="+mn-ea"/>
            </a:endParaRPr>
          </a:p>
          <a:p>
            <a:pPr marL="285750" indent="-285750">
              <a:buFont typeface="Arial" panose="020B0604020202020204" pitchFamily="34" charset="0"/>
              <a:buChar char="•"/>
            </a:pPr>
            <a:r>
              <a:rPr lang="en-IN" altLang="en-US" sz="1800" dirty="0">
                <a:sym typeface="+mn-ea"/>
              </a:rPr>
              <a:t>From Seller side view, if TDS is deducted by buyer, then the seller needs to account for advance tax paid. This entry he needs to do while preparing AR and will remain a manual Credit Journal document.</a:t>
            </a:r>
            <a:endParaRPr lang="en-IN" altLang="en-US" sz="1800" dirty="0">
              <a:sym typeface="+mn-ea"/>
            </a:endParaRPr>
          </a:p>
        </p:txBody>
      </p:sp>
      <p:sp>
        <p:nvSpPr>
          <p:cNvPr id="6" name="Slide Number Placeholder 5"/>
          <p:cNvSpPr>
            <a:spLocks noGrp="1"/>
          </p:cNvSpPr>
          <p:nvPr>
            <p:ph type="sldNum" sz="quarter" idx="12"/>
          </p:nvPr>
        </p:nvSpPr>
        <p:spPr/>
        <p:txBody>
          <a:bodyPr/>
          <a:p>
            <a:fld id="{A852531D-B541-4B6C-B34D-D17A31B6CE2E}" type="slidenum">
              <a:rPr lang="en-IN" smtClean="0"/>
            </a:fld>
            <a:endParaRPr lang="en-IN"/>
          </a:p>
        </p:txBody>
      </p:sp>
      <p:pic>
        <p:nvPicPr>
          <p:cNvPr id="5" name="Picture 4" descr="8"/>
          <p:cNvPicPr>
            <a:picLocks noChangeAspect="1"/>
          </p:cNvPicPr>
          <p:nvPr/>
        </p:nvPicPr>
        <p:blipFill>
          <a:blip r:embed="rId1"/>
          <a:stretch>
            <a:fillRect/>
          </a:stretch>
        </p:blipFill>
        <p:spPr>
          <a:xfrm>
            <a:off x="8980805" y="1170305"/>
            <a:ext cx="3211830" cy="4135120"/>
          </a:xfrm>
          <a:prstGeom prst="rect">
            <a:avLst/>
          </a:prstGeom>
          <a:ln w="38100">
            <a:solidFill>
              <a:schemeClr val="accent2"/>
            </a:solid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Thank you</a:t>
            </a:r>
            <a:endParaRPr lang="en-IN" dirty="0"/>
          </a:p>
        </p:txBody>
      </p:sp>
      <p:sp>
        <p:nvSpPr>
          <p:cNvPr id="3" name="Slide Number Placeholder 2"/>
          <p:cNvSpPr>
            <a:spLocks noGrp="1"/>
          </p:cNvSpPr>
          <p:nvPr>
            <p:ph type="sldNum" sz="quarter" idx="12"/>
          </p:nvPr>
        </p:nvSpPr>
        <p:spPr/>
        <p:txBody>
          <a:bodyPr/>
          <a:lstStyle/>
          <a:p>
            <a:fld id="{A852531D-B541-4B6C-B34D-D17A31B6CE2E}" type="slidenum">
              <a:rPr lang="en-IN" smtClean="0"/>
            </a:fld>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5280" y="542925"/>
            <a:ext cx="8325485" cy="1042035"/>
          </a:xfrm>
        </p:spPr>
        <p:txBody>
          <a:bodyPr>
            <a:normAutofit fontScale="90000"/>
          </a:bodyPr>
          <a:lstStyle/>
          <a:p>
            <a:r>
              <a:rPr lang="en-US" dirty="0"/>
              <a:t>A</a:t>
            </a:r>
            <a:r>
              <a:rPr lang="en-IN" altLang="en-US" dirty="0"/>
              <a:t>n</a:t>
            </a:r>
            <a:r>
              <a:rPr lang="en-US" dirty="0"/>
              <a:t> </a:t>
            </a:r>
            <a:r>
              <a:rPr lang="en-IN" altLang="en-US" dirty="0"/>
              <a:t>I</a:t>
            </a:r>
            <a:r>
              <a:rPr lang="en-US" dirty="0"/>
              <a:t>ntroduction</a:t>
            </a:r>
            <a:endParaRPr lang="en-IN" dirty="0"/>
          </a:p>
        </p:txBody>
      </p:sp>
      <p:sp>
        <p:nvSpPr>
          <p:cNvPr id="3" name="Subtitle 2"/>
          <p:cNvSpPr>
            <a:spLocks noGrp="1"/>
          </p:cNvSpPr>
          <p:nvPr>
            <p:ph type="subTitle" idx="1"/>
          </p:nvPr>
        </p:nvSpPr>
        <p:spPr>
          <a:xfrm>
            <a:off x="335280" y="1993900"/>
            <a:ext cx="8325485" cy="3119755"/>
          </a:xfrm>
        </p:spPr>
        <p:txBody>
          <a:bodyPr>
            <a:noAutofit/>
          </a:bodyPr>
          <a:lstStyle/>
          <a:p>
            <a:pPr algn="just"/>
            <a:r>
              <a:rPr lang="en-US" sz="1800" dirty="0"/>
              <a:t>The government</a:t>
            </a:r>
            <a:r>
              <a:rPr lang="en-IN" altLang="en-US" sz="1800" dirty="0"/>
              <a:t> has</a:t>
            </a:r>
            <a:r>
              <a:rPr lang="en-US" sz="1800" dirty="0"/>
              <a:t> introduced </a:t>
            </a:r>
            <a:r>
              <a:rPr lang="en-IN" altLang="en-US" sz="1800" dirty="0"/>
              <a:t>a </a:t>
            </a:r>
            <a:r>
              <a:rPr lang="en-US" sz="1800" dirty="0"/>
              <a:t>new Section 194Q </a:t>
            </a:r>
            <a:r>
              <a:rPr lang="en-IN" altLang="en-US" sz="1800" dirty="0"/>
              <a:t>under Income Tax, </a:t>
            </a:r>
            <a:r>
              <a:rPr lang="en-US" sz="1800" dirty="0"/>
              <a:t>which will be effective from 01-July-2021</a:t>
            </a:r>
            <a:r>
              <a:rPr lang="en-IN" altLang="en-US" sz="1800" dirty="0"/>
              <a:t>.</a:t>
            </a:r>
            <a:r>
              <a:rPr lang="en-US" sz="1800" dirty="0"/>
              <a:t> </a:t>
            </a:r>
            <a:endParaRPr lang="en-US" sz="1800" dirty="0"/>
          </a:p>
          <a:p>
            <a:pPr algn="just"/>
            <a:r>
              <a:rPr lang="en-US" sz="1800" dirty="0"/>
              <a:t>“Any person, being a buyer who is responsible for paying any sum to the seller, for purchase of any goods of the value or aggregate of such value exceeding fifty lakh rupees in an accounting year, shall, at the time of credit of such sum to the account of the seller or at the time of payment thereof by any mode, whichever is earlier, </a:t>
            </a:r>
            <a:r>
              <a:rPr lang="en-US" sz="1800" b="1" dirty="0"/>
              <a:t>has to deduct an amount equal to 0.1 per cent</a:t>
            </a:r>
            <a:r>
              <a:rPr lang="en-US" sz="1800" dirty="0"/>
              <a:t>, </a:t>
            </a:r>
            <a:r>
              <a:rPr lang="en-US" sz="1800" b="1" dirty="0"/>
              <a:t>as income tax</a:t>
            </a:r>
            <a:r>
              <a:rPr lang="en-US" sz="1800" dirty="0"/>
              <a:t>.”</a:t>
            </a:r>
            <a:endParaRPr lang="en-US" sz="1800" dirty="0"/>
          </a:p>
        </p:txBody>
      </p:sp>
      <p:sp>
        <p:nvSpPr>
          <p:cNvPr id="4" name="Text Placeholder 3"/>
          <p:cNvSpPr>
            <a:spLocks noGrp="1"/>
          </p:cNvSpPr>
          <p:nvPr>
            <p:ph type="body" sz="quarter" idx="13"/>
          </p:nvPr>
        </p:nvSpPr>
        <p:spPr>
          <a:xfrm>
            <a:off x="9114155" y="1994535"/>
            <a:ext cx="2846705" cy="2426335"/>
          </a:xfrm>
        </p:spPr>
        <p:txBody>
          <a:bodyPr>
            <a:noAutofit/>
          </a:bodyPr>
          <a:lstStyle/>
          <a:p>
            <a:r>
              <a:rPr lang="en-IN" altLang="en-US" sz="1400" b="1" dirty="0">
                <a:sym typeface="+mn-ea"/>
              </a:rPr>
              <a:t>Under </a:t>
            </a:r>
            <a:r>
              <a:rPr lang="en-US" sz="1400" b="1" dirty="0">
                <a:sym typeface="+mn-ea"/>
              </a:rPr>
              <a:t>Section: </a:t>
            </a:r>
            <a:r>
              <a:rPr lang="en-US" sz="1400" dirty="0">
                <a:sym typeface="+mn-ea"/>
              </a:rPr>
              <a:t>194Q</a:t>
            </a:r>
            <a:endParaRPr lang="en-IN" sz="1400" b="1" dirty="0"/>
          </a:p>
          <a:p>
            <a:r>
              <a:rPr lang="en-US" altLang="en-IN" sz="1400" b="1" dirty="0">
                <a:sym typeface="+mn-ea"/>
              </a:rPr>
              <a:t>Effective From: </a:t>
            </a:r>
            <a:r>
              <a:rPr lang="en-US" altLang="en-IN" sz="1400" dirty="0">
                <a:sym typeface="+mn-ea"/>
              </a:rPr>
              <a:t>01-July-2021</a:t>
            </a:r>
            <a:r>
              <a:rPr lang="en-US" altLang="en-IN" sz="1400" b="1" dirty="0">
                <a:sym typeface="+mn-ea"/>
              </a:rPr>
              <a:t>.</a:t>
            </a:r>
            <a:endParaRPr lang="en-IN" sz="1400" b="1" dirty="0"/>
          </a:p>
          <a:p>
            <a:r>
              <a:rPr lang="en-IN" altLang="en-US" sz="1400" b="1" dirty="0">
                <a:sym typeface="+mn-ea"/>
              </a:rPr>
              <a:t>Applied o</a:t>
            </a:r>
            <a:r>
              <a:rPr lang="en-US" altLang="en-IN" sz="1400" b="1" dirty="0">
                <a:sym typeface="+mn-ea"/>
              </a:rPr>
              <a:t>n: </a:t>
            </a:r>
            <a:r>
              <a:rPr lang="en-IN" altLang="en-US" sz="1400" dirty="0">
                <a:sym typeface="+mn-ea"/>
              </a:rPr>
              <a:t>Purchase of </a:t>
            </a:r>
            <a:r>
              <a:rPr lang="en-US" altLang="en-IN" sz="1400" dirty="0">
                <a:sym typeface="+mn-ea"/>
              </a:rPr>
              <a:t>Goods </a:t>
            </a:r>
            <a:endParaRPr lang="en-US" altLang="en-IN" sz="1400" dirty="0"/>
          </a:p>
          <a:p>
            <a:r>
              <a:rPr lang="en-IN" altLang="en-US" sz="1400" b="1" dirty="0">
                <a:sym typeface="+mn-ea"/>
              </a:rPr>
              <a:t>Applicable </a:t>
            </a:r>
            <a:r>
              <a:rPr lang="en-US" altLang="en-IN" sz="1400" b="1" dirty="0">
                <a:sym typeface="+mn-ea"/>
              </a:rPr>
              <a:t>Value: </a:t>
            </a:r>
            <a:r>
              <a:rPr lang="en-US" altLang="en-IN" sz="1400" dirty="0">
                <a:sym typeface="+mn-ea"/>
              </a:rPr>
              <a:t>50L and above in a FY.</a:t>
            </a:r>
            <a:endParaRPr lang="en-US" altLang="en-IN" sz="1400" dirty="0">
              <a:sym typeface="+mn-ea"/>
            </a:endParaRPr>
          </a:p>
          <a:p>
            <a:r>
              <a:rPr lang="en-IN" altLang="en-US" sz="1400" b="1" dirty="0"/>
              <a:t>Charged </a:t>
            </a:r>
            <a:r>
              <a:rPr lang="en-IN" altLang="en-US" sz="1400" dirty="0"/>
              <a:t>@ 0.1%</a:t>
            </a:r>
            <a:endParaRPr lang="en-IN" altLang="en-US" sz="1400" dirty="0"/>
          </a:p>
        </p:txBody>
      </p:sp>
      <p:sp>
        <p:nvSpPr>
          <p:cNvPr id="5" name="Text Placeholder 4"/>
          <p:cNvSpPr>
            <a:spLocks noGrp="1"/>
          </p:cNvSpPr>
          <p:nvPr>
            <p:ph type="body" sz="quarter" idx="14"/>
          </p:nvPr>
        </p:nvSpPr>
        <p:spPr>
          <a:xfrm>
            <a:off x="9176385" y="1278255"/>
            <a:ext cx="2722245" cy="570865"/>
          </a:xfrm>
        </p:spPr>
        <p:txBody>
          <a:bodyPr/>
          <a:lstStyle/>
          <a:p>
            <a:r>
              <a:rPr lang="en-IN" sz="2000" b="1" dirty="0">
                <a:solidFill>
                  <a:schemeClr val="tx1"/>
                </a:solidFill>
              </a:rPr>
              <a:t>H</a:t>
            </a:r>
            <a:r>
              <a:rPr lang="en-US" sz="2000" b="1" dirty="0">
                <a:solidFill>
                  <a:schemeClr val="tx1"/>
                </a:solidFill>
              </a:rPr>
              <a:t>ighlights -</a:t>
            </a:r>
            <a:endParaRPr lang="en-US" sz="2000" b="1" dirty="0">
              <a:solidFill>
                <a:schemeClr val="tx1"/>
              </a:solidFill>
            </a:endParaRPr>
          </a:p>
        </p:txBody>
      </p:sp>
      <p:sp>
        <p:nvSpPr>
          <p:cNvPr id="6" name="Slide Number Placeholder 5"/>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25120" y="548640"/>
            <a:ext cx="3932555" cy="1475740"/>
          </a:xfrm>
        </p:spPr>
        <p:txBody>
          <a:bodyPr>
            <a:normAutofit/>
          </a:bodyPr>
          <a:lstStyle/>
          <a:p>
            <a:r>
              <a:rPr lang="en-US" dirty="0"/>
              <a:t>C</a:t>
            </a:r>
            <a:r>
              <a:rPr lang="en-IN" altLang="en-US" dirty="0"/>
              <a:t>hange in</a:t>
            </a:r>
            <a:r>
              <a:rPr lang="en-US" dirty="0"/>
              <a:t> TDS Section</a:t>
            </a:r>
            <a:endParaRPr lang="en-IN" dirty="0"/>
          </a:p>
        </p:txBody>
      </p:sp>
      <p:sp>
        <p:nvSpPr>
          <p:cNvPr id="6" name="Text Placeholder 5"/>
          <p:cNvSpPr>
            <a:spLocks noGrp="1"/>
          </p:cNvSpPr>
          <p:nvPr>
            <p:ph type="body" sz="half" idx="2"/>
          </p:nvPr>
        </p:nvSpPr>
        <p:spPr>
          <a:xfrm>
            <a:off x="342129" y="1623529"/>
            <a:ext cx="3932237" cy="4558195"/>
          </a:xfrm>
        </p:spPr>
        <p:txBody>
          <a:bodyPr>
            <a:normAutofit lnSpcReduction="20000"/>
          </a:bodyPr>
          <a:lstStyle/>
          <a:p>
            <a:pPr marL="0" indent="0" algn="just">
              <a:buNone/>
            </a:pPr>
            <a:r>
              <a:rPr lang="en-US" sz="1800" b="1" dirty="0"/>
              <a:t>Module Effected</a:t>
            </a:r>
            <a:r>
              <a:rPr lang="en-US" sz="1800" dirty="0"/>
              <a:t>:</a:t>
            </a:r>
            <a:endParaRPr lang="en-US" sz="1800" dirty="0"/>
          </a:p>
          <a:p>
            <a:pPr marL="0" indent="0" algn="just">
              <a:buNone/>
            </a:pPr>
            <a:r>
              <a:rPr lang="en-US" sz="1800" dirty="0"/>
              <a:t>Finance  &gt;  Setup  &gt; TDS  &gt;  TDS Section.</a:t>
            </a:r>
            <a:endParaRPr lang="en-US" sz="1800" dirty="0"/>
          </a:p>
          <a:p>
            <a:pPr marL="0" indent="0" algn="just">
              <a:buNone/>
            </a:pPr>
            <a:r>
              <a:rPr lang="en-US" sz="1800" b="1" dirty="0"/>
              <a:t>Changes:</a:t>
            </a:r>
            <a:endParaRPr lang="en-US" sz="1800" dirty="0"/>
          </a:p>
          <a:p>
            <a:pPr algn="just"/>
            <a:r>
              <a:rPr lang="en-US" sz="1800" dirty="0"/>
              <a:t>A new Type field has been added to differentiate </a:t>
            </a:r>
            <a:r>
              <a:rPr lang="en-IN" altLang="en-US" sz="1800" dirty="0"/>
              <a:t>TDS Names among </a:t>
            </a:r>
            <a:r>
              <a:rPr lang="en-US" sz="1800" dirty="0"/>
              <a:t>Goods and Service type</a:t>
            </a:r>
            <a:r>
              <a:rPr lang="en-IN" altLang="en-US" sz="1800" dirty="0"/>
              <a:t>.</a:t>
            </a:r>
            <a:endParaRPr lang="en-IN" altLang="en-US" sz="1800" dirty="0"/>
          </a:p>
          <a:p>
            <a:pPr algn="just"/>
            <a:r>
              <a:rPr lang="en-US" sz="1800" dirty="0"/>
              <a:t>All the existing </a:t>
            </a:r>
            <a:r>
              <a:rPr lang="en-IN" altLang="en-US" sz="1800" dirty="0"/>
              <a:t>TDS Names </a:t>
            </a:r>
            <a:r>
              <a:rPr lang="en-US" sz="1800" dirty="0"/>
              <a:t>w</a:t>
            </a:r>
            <a:r>
              <a:rPr lang="en-IN" altLang="en-US" sz="1800" dirty="0"/>
              <a:t>ill</a:t>
            </a:r>
            <a:r>
              <a:rPr lang="en-US" sz="1800" dirty="0"/>
              <a:t> be </a:t>
            </a:r>
            <a:r>
              <a:rPr lang="en-IN" altLang="en-US" sz="1800" dirty="0"/>
              <a:t>reflected as</a:t>
            </a:r>
            <a:r>
              <a:rPr lang="en-US" sz="1800" dirty="0"/>
              <a:t> Service type.</a:t>
            </a:r>
            <a:endParaRPr lang="en-US" sz="1800" dirty="0"/>
          </a:p>
          <a:p>
            <a:pPr marL="0" indent="0" algn="just">
              <a:buNone/>
            </a:pPr>
            <a:endParaRPr lang="en-US" sz="1800" b="1" i="1" dirty="0"/>
          </a:p>
          <a:p>
            <a:pPr marL="0" indent="0" algn="just">
              <a:buNone/>
            </a:pPr>
            <a:r>
              <a:rPr lang="en-US" sz="1400" b="1" i="1" dirty="0"/>
              <a:t>Note:</a:t>
            </a:r>
            <a:r>
              <a:rPr lang="en-US" sz="1400" i="1" dirty="0"/>
              <a:t> </a:t>
            </a:r>
            <a:endParaRPr lang="en-US" sz="1400" i="1" dirty="0"/>
          </a:p>
          <a:p>
            <a:pPr marL="0" indent="0" algn="just">
              <a:buNone/>
            </a:pPr>
            <a:r>
              <a:rPr lang="en-IN" altLang="en-US" sz="1400" i="1" dirty="0"/>
              <a:t>Post update, </a:t>
            </a:r>
            <a:r>
              <a:rPr lang="en-US" sz="1400" i="1" dirty="0"/>
              <a:t>master creation for section 194Q has to be done manually with tagging of all eligible TDS source and their respective TDS rate.</a:t>
            </a:r>
            <a:endParaRPr lang="en-US" sz="1400" i="1" dirty="0"/>
          </a:p>
        </p:txBody>
      </p:sp>
      <p:sp>
        <p:nvSpPr>
          <p:cNvPr id="8" name="Text Placeholder 7"/>
          <p:cNvSpPr>
            <a:spLocks noGrp="1"/>
          </p:cNvSpPr>
          <p:nvPr>
            <p:ph type="body" sz="quarter" idx="15"/>
          </p:nvPr>
        </p:nvSpPr>
        <p:spPr>
          <a:xfrm>
            <a:off x="4862513" y="6097221"/>
            <a:ext cx="6994525" cy="395654"/>
          </a:xfrm>
        </p:spPr>
        <p:txBody>
          <a:bodyPr/>
          <a:lstStyle/>
          <a:p>
            <a:pPr algn="ctr"/>
            <a:r>
              <a:rPr lang="en-IN" altLang="en-US" sz="1400" b="1" dirty="0"/>
              <a:t>TDS Type in TDS Section</a:t>
            </a:r>
            <a:endParaRPr lang="en-IN" altLang="en-US" sz="1400" b="1" dirty="0"/>
          </a:p>
        </p:txBody>
      </p:sp>
      <p:sp>
        <p:nvSpPr>
          <p:cNvPr id="2" name="Slide Number Placeholder 1"/>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cxnSp>
        <p:nvCxnSpPr>
          <p:cNvPr id="9" name="Straight Arrow Connector 8"/>
          <p:cNvCxnSpPr/>
          <p:nvPr/>
        </p:nvCxnSpPr>
        <p:spPr>
          <a:xfrm flipH="1" flipV="1">
            <a:off x="7559040" y="2844800"/>
            <a:ext cx="558165" cy="772160"/>
          </a:xfrm>
          <a:prstGeom prst="straightConnector1">
            <a:avLst/>
          </a:prstGeom>
          <a:ln w="76200">
            <a:solidFill>
              <a:schemeClr val="accent2"/>
            </a:solidFill>
            <a:tailEnd type="arrow" w="med" len="med"/>
          </a:ln>
        </p:spPr>
        <p:style>
          <a:lnRef idx="1">
            <a:schemeClr val="accent4"/>
          </a:lnRef>
          <a:fillRef idx="0">
            <a:schemeClr val="accent4"/>
          </a:fillRef>
          <a:effectRef idx="0">
            <a:schemeClr val="accent4"/>
          </a:effectRef>
          <a:fontRef idx="minor">
            <a:schemeClr val="tx1"/>
          </a:fontRef>
        </p:style>
      </p:cxnSp>
      <p:pic>
        <p:nvPicPr>
          <p:cNvPr id="7" name="Picture 6" descr="1"/>
          <p:cNvPicPr>
            <a:picLocks noChangeAspect="1"/>
          </p:cNvPicPr>
          <p:nvPr/>
        </p:nvPicPr>
        <p:blipFill>
          <a:blip r:embed="rId1"/>
          <a:stretch>
            <a:fillRect/>
          </a:stretch>
        </p:blipFill>
        <p:spPr>
          <a:xfrm>
            <a:off x="4862830" y="1103630"/>
            <a:ext cx="6994525" cy="4650740"/>
          </a:xfrm>
          <a:prstGeom prst="rect">
            <a:avLst/>
          </a:prstGeom>
          <a:ln w="38100">
            <a:solidFill>
              <a:schemeClr val="accent2"/>
            </a:solidFill>
          </a:ln>
        </p:spPr>
      </p:pic>
    </p:spTree>
  </p:cSld>
  <p:clrMapOvr>
    <a:masterClrMapping/>
  </p:clrMapOvr>
  <mc:AlternateContent xmlns:mc="http://schemas.openxmlformats.org/markup-compatibility/2006">
    <mc:Choice xmlns:p14="http://schemas.microsoft.com/office/powerpoint/2010/main" Requires="p14">
      <p:transition p14:dur="2000"/>
    </mc:Choice>
    <mc:Fallback>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25755" y="492760"/>
            <a:ext cx="3960495" cy="1318895"/>
          </a:xfrm>
        </p:spPr>
        <p:txBody>
          <a:bodyPr>
            <a:normAutofit/>
          </a:bodyPr>
          <a:lstStyle/>
          <a:p>
            <a:r>
              <a:rPr lang="en-US" dirty="0"/>
              <a:t>Reflection of TDS Type</a:t>
            </a:r>
            <a:endParaRPr lang="en-US" dirty="0"/>
          </a:p>
        </p:txBody>
      </p:sp>
      <p:sp>
        <p:nvSpPr>
          <p:cNvPr id="6" name="Text Placeholder 5"/>
          <p:cNvSpPr>
            <a:spLocks noGrp="1"/>
          </p:cNvSpPr>
          <p:nvPr>
            <p:ph type="body" sz="half" idx="2"/>
          </p:nvPr>
        </p:nvSpPr>
        <p:spPr>
          <a:xfrm>
            <a:off x="325755" y="1464945"/>
            <a:ext cx="4204335" cy="5301615"/>
          </a:xfrm>
        </p:spPr>
        <p:txBody>
          <a:bodyPr>
            <a:noAutofit/>
          </a:bodyPr>
          <a:lstStyle/>
          <a:p>
            <a:pPr marL="0" indent="0" algn="just">
              <a:buNone/>
            </a:pPr>
            <a:r>
              <a:rPr lang="en-US" b="1" dirty="0"/>
              <a:t>Module</a:t>
            </a:r>
            <a:r>
              <a:rPr lang="en-IN" altLang="en-US" b="1" dirty="0"/>
              <a:t>s</a:t>
            </a:r>
            <a:r>
              <a:rPr lang="en-US" b="1" dirty="0"/>
              <a:t> Effected</a:t>
            </a:r>
            <a:r>
              <a:rPr lang="en-US" dirty="0"/>
              <a:t>:</a:t>
            </a:r>
            <a:endParaRPr lang="en-US" dirty="0"/>
          </a:p>
          <a:p>
            <a:pPr algn="just"/>
            <a:r>
              <a:rPr lang="en-US" dirty="0"/>
              <a:t>Procurement &gt; Setup &gt; Vendors &gt; Vendor</a:t>
            </a:r>
            <a:endParaRPr lang="en-US" dirty="0"/>
          </a:p>
          <a:p>
            <a:pPr algn="just"/>
            <a:r>
              <a:rPr lang="en-US" dirty="0"/>
              <a:t>S&amp;D &gt; Setup &gt; Customers &gt; Customer</a:t>
            </a:r>
            <a:endParaRPr lang="en-US" dirty="0"/>
          </a:p>
          <a:p>
            <a:pPr algn="just"/>
            <a:r>
              <a:rPr lang="en-US" dirty="0"/>
              <a:t>Finance &gt; Setup &gt; Chart of Accounts &gt; Sub Ledger &gt; Others</a:t>
            </a:r>
            <a:endParaRPr lang="en-US" dirty="0"/>
          </a:p>
          <a:p>
            <a:pPr algn="just"/>
            <a:r>
              <a:rPr lang="en-US" dirty="0"/>
              <a:t>Finance &gt; Setup &gt; Chart of Accounts &gt; Sub Ledger &gt; Employees</a:t>
            </a:r>
            <a:endParaRPr lang="en-US" dirty="0"/>
          </a:p>
          <a:p>
            <a:pPr marL="0" indent="0" algn="just">
              <a:buNone/>
            </a:pPr>
            <a:r>
              <a:rPr lang="en-US" b="1" dirty="0"/>
              <a:t>Changes:</a:t>
            </a:r>
            <a:endParaRPr lang="en-US" b="1" dirty="0"/>
          </a:p>
          <a:p>
            <a:pPr algn="just"/>
            <a:r>
              <a:rPr lang="en-US" dirty="0"/>
              <a:t>Under TDS Information block, a new column has been </a:t>
            </a:r>
            <a:r>
              <a:rPr lang="en-IN" altLang="en-US" dirty="0"/>
              <a:t>added </a:t>
            </a:r>
            <a:r>
              <a:rPr lang="en-US" dirty="0"/>
              <a:t>for TDS Type.</a:t>
            </a:r>
            <a:endParaRPr lang="en-US" dirty="0"/>
          </a:p>
          <a:p>
            <a:pPr algn="just"/>
            <a:r>
              <a:rPr lang="en-US" dirty="0"/>
              <a:t>TDS Name </a:t>
            </a:r>
            <a:r>
              <a:rPr lang="en-IN" altLang="en-US" dirty="0"/>
              <a:t>selection </a:t>
            </a:r>
            <a:r>
              <a:rPr lang="en-US" dirty="0"/>
              <a:t>can be </a:t>
            </a:r>
            <a:r>
              <a:rPr lang="en-IN" altLang="en-US" dirty="0"/>
              <a:t>correctly done </a:t>
            </a:r>
            <a:r>
              <a:rPr lang="en-US" dirty="0"/>
              <a:t>by the new TDS Type column in the drop-down list.</a:t>
            </a:r>
            <a:endParaRPr lang="en-US" dirty="0"/>
          </a:p>
          <a:p>
            <a:pPr marL="0" indent="0" algn="just">
              <a:buNone/>
            </a:pPr>
            <a:r>
              <a:rPr lang="en-US" sz="1400" b="1" i="1" dirty="0"/>
              <a:t>Note: </a:t>
            </a:r>
            <a:r>
              <a:rPr lang="en-IN" altLang="en-US" sz="1400" i="1" dirty="0"/>
              <a:t>Post update, </a:t>
            </a:r>
            <a:r>
              <a:rPr lang="en-US" sz="1400" i="1" dirty="0"/>
              <a:t>mark the eligible vendors for TDS Applicable and specify the Exception Limit for the year.</a:t>
            </a:r>
            <a:endParaRPr lang="en-US" sz="1400" i="1" dirty="0"/>
          </a:p>
        </p:txBody>
      </p:sp>
      <p:sp>
        <p:nvSpPr>
          <p:cNvPr id="8" name="Text Placeholder 7"/>
          <p:cNvSpPr>
            <a:spLocks noGrp="1"/>
          </p:cNvSpPr>
          <p:nvPr>
            <p:ph type="body" sz="quarter" idx="15"/>
          </p:nvPr>
        </p:nvSpPr>
        <p:spPr>
          <a:xfrm>
            <a:off x="4862513" y="6083251"/>
            <a:ext cx="6994525" cy="395654"/>
          </a:xfrm>
        </p:spPr>
        <p:txBody>
          <a:bodyPr/>
          <a:lstStyle/>
          <a:p>
            <a:pPr algn="ctr"/>
            <a:r>
              <a:rPr lang="en-IN" altLang="en-US" sz="1400" b="1" dirty="0"/>
              <a:t>TDS Exception definition for Zero rate below 50 lakhs</a:t>
            </a:r>
            <a:endParaRPr lang="en-IN" altLang="en-US" sz="1400" b="1" dirty="0"/>
          </a:p>
        </p:txBody>
      </p:sp>
      <p:sp>
        <p:nvSpPr>
          <p:cNvPr id="2" name="Slide Number Placeholder 1"/>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cxnSp>
        <p:nvCxnSpPr>
          <p:cNvPr id="9" name="Straight Arrow Connector 8"/>
          <p:cNvCxnSpPr/>
          <p:nvPr/>
        </p:nvCxnSpPr>
        <p:spPr>
          <a:xfrm flipH="1" flipV="1">
            <a:off x="7830820" y="3659505"/>
            <a:ext cx="558165" cy="772160"/>
          </a:xfrm>
          <a:prstGeom prst="straightConnector1">
            <a:avLst/>
          </a:prstGeom>
          <a:ln w="76200">
            <a:solidFill>
              <a:schemeClr val="accent2"/>
            </a:solidFill>
            <a:tailEnd type="arrow" w="med" len="med"/>
          </a:ln>
        </p:spPr>
        <p:style>
          <a:lnRef idx="1">
            <a:schemeClr val="accent4"/>
          </a:lnRef>
          <a:fillRef idx="0">
            <a:schemeClr val="accent4"/>
          </a:fillRef>
          <a:effectRef idx="0">
            <a:schemeClr val="accent4"/>
          </a:effectRef>
          <a:fontRef idx="minor">
            <a:schemeClr val="tx1"/>
          </a:fontRef>
        </p:style>
      </p:cxnSp>
      <p:pic>
        <p:nvPicPr>
          <p:cNvPr id="4" name="Picture 3" descr="1"/>
          <p:cNvPicPr>
            <a:picLocks noChangeAspect="1"/>
          </p:cNvPicPr>
          <p:nvPr/>
        </p:nvPicPr>
        <p:blipFill>
          <a:blip r:embed="rId1"/>
          <a:stretch>
            <a:fillRect/>
          </a:stretch>
        </p:blipFill>
        <p:spPr>
          <a:xfrm>
            <a:off x="4862195" y="1262380"/>
            <a:ext cx="6995160" cy="4646930"/>
          </a:xfrm>
          <a:prstGeom prst="rect">
            <a:avLst/>
          </a:prstGeom>
          <a:ln w="38100">
            <a:solidFill>
              <a:schemeClr val="accent2"/>
            </a:solid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25120" y="548640"/>
            <a:ext cx="3961130" cy="1475740"/>
          </a:xfrm>
        </p:spPr>
        <p:txBody>
          <a:bodyPr>
            <a:normAutofit/>
          </a:bodyPr>
          <a:lstStyle/>
          <a:p>
            <a:r>
              <a:rPr lang="en-US" dirty="0"/>
              <a:t>Derivation of TDS Rate</a:t>
            </a:r>
            <a:endParaRPr lang="en-US" dirty="0"/>
          </a:p>
        </p:txBody>
      </p:sp>
      <p:sp>
        <p:nvSpPr>
          <p:cNvPr id="6" name="Text Placeholder 5"/>
          <p:cNvSpPr>
            <a:spLocks noGrp="1"/>
          </p:cNvSpPr>
          <p:nvPr>
            <p:ph type="body" sz="half" idx="2"/>
          </p:nvPr>
        </p:nvSpPr>
        <p:spPr>
          <a:xfrm>
            <a:off x="325755" y="1716405"/>
            <a:ext cx="3932555" cy="4558030"/>
          </a:xfrm>
        </p:spPr>
        <p:txBody>
          <a:bodyPr>
            <a:normAutofit lnSpcReduction="20000"/>
          </a:bodyPr>
          <a:lstStyle/>
          <a:p>
            <a:pPr marL="0" indent="0" algn="just">
              <a:buNone/>
            </a:pPr>
            <a:r>
              <a:rPr lang="en-US" sz="1800" b="1" dirty="0"/>
              <a:t>TDS Rate gets derived based on the Vendor Amount.</a:t>
            </a:r>
            <a:endParaRPr lang="en-US" sz="1800" b="1" dirty="0"/>
          </a:p>
          <a:p>
            <a:pPr algn="just"/>
            <a:r>
              <a:rPr lang="en-US" sz="1800" dirty="0"/>
              <a:t>Vendor</a:t>
            </a:r>
            <a:r>
              <a:rPr lang="en-IN" altLang="en-US" sz="1800" dirty="0"/>
              <a:t> Appl.</a:t>
            </a:r>
            <a:r>
              <a:rPr lang="en-US" sz="1800" dirty="0"/>
              <a:t> Amount = </a:t>
            </a:r>
            <a:r>
              <a:rPr lang="en-IN" altLang="en-US" sz="1800" dirty="0"/>
              <a:t>Sum of </a:t>
            </a:r>
            <a:r>
              <a:rPr lang="en-US" sz="1800" dirty="0"/>
              <a:t>TDS Applicable amount from Purchase Invoice, TDS Journal and TDS Reversal entries</a:t>
            </a:r>
            <a:endParaRPr lang="en-US" sz="1800" dirty="0"/>
          </a:p>
          <a:p>
            <a:pPr algn="just"/>
            <a:endParaRPr lang="en-US" sz="1800" dirty="0"/>
          </a:p>
          <a:p>
            <a:pPr marL="0" indent="0" algn="just">
              <a:buNone/>
            </a:pPr>
            <a:r>
              <a:rPr lang="en-US" sz="1800" b="1" dirty="0"/>
              <a:t>Fetching logic of TDS Rate:</a:t>
            </a:r>
            <a:endParaRPr lang="en-US" sz="1800" b="1" dirty="0"/>
          </a:p>
          <a:p>
            <a:pPr algn="just"/>
            <a:r>
              <a:rPr lang="en-US" sz="1800" dirty="0"/>
              <a:t>If Vendor </a:t>
            </a:r>
            <a:r>
              <a:rPr lang="en-IN" altLang="en-US" sz="1800" dirty="0"/>
              <a:t>Appl. </a:t>
            </a:r>
            <a:r>
              <a:rPr lang="en-US" sz="1800" dirty="0"/>
              <a:t>Amount + TDS Applicable Amount of Invoice &lt;= Maximum Limit specified in Vendor master, then TDS Rate gets fetched from the Vendor master.</a:t>
            </a:r>
            <a:endParaRPr lang="en-US" sz="1800" dirty="0"/>
          </a:p>
          <a:p>
            <a:pPr algn="just"/>
            <a:r>
              <a:rPr lang="en-US" sz="1800" dirty="0"/>
              <a:t>Else, gets populated from the TDS Section definition.</a:t>
            </a:r>
            <a:endParaRPr lang="en-US" sz="1800" dirty="0"/>
          </a:p>
        </p:txBody>
      </p:sp>
      <p:sp>
        <p:nvSpPr>
          <p:cNvPr id="2" name="Slide Number Placeholder 1"/>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graphicFrame>
        <p:nvGraphicFramePr>
          <p:cNvPr id="7" name="Diagram 6"/>
          <p:cNvGraphicFramePr>
            <a:graphicFrameLocks noGrp="1"/>
          </p:cNvGraphicFramePr>
          <p:nvPr/>
        </p:nvGraphicFramePr>
        <p:xfrm>
          <a:off x="3988435" y="1470025"/>
          <a:ext cx="7200265" cy="404685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9" name="Title 1"/>
          <p:cNvSpPr txBox="1"/>
          <p:nvPr/>
        </p:nvSpPr>
        <p:spPr>
          <a:xfrm>
            <a:off x="8397875" y="3049905"/>
            <a:ext cx="3111500" cy="886460"/>
          </a:xfrm>
          <a:prstGeom prst="rect">
            <a:avLst/>
          </a:prstGeom>
        </p:spPr>
        <p:txBody>
          <a:bodyPr vert="horz" lIns="91440" tIns="45720" rIns="91440" bIns="45720" rtlCol="0" anchor="ctr">
            <a:normAutofit lnSpcReduction="20000"/>
          </a:bodyPr>
          <a:lstStyle>
            <a:lvl1pPr algn="l" defTabSz="914400" rtl="0" eaLnBrk="1" latinLnBrk="0" hangingPunct="1">
              <a:lnSpc>
                <a:spcPct val="90000"/>
              </a:lnSpc>
              <a:spcBef>
                <a:spcPct val="0"/>
              </a:spcBef>
              <a:buNone/>
              <a:defRPr sz="2800" kern="1200">
                <a:solidFill>
                  <a:schemeClr val="tx2"/>
                </a:solidFill>
                <a:latin typeface="+mj-lt"/>
                <a:ea typeface="+mj-ea"/>
                <a:cs typeface="+mj-cs"/>
              </a:defRPr>
            </a:lvl1pPr>
          </a:lstStyle>
          <a:p>
            <a:r>
              <a:rPr lang="en-IN" altLang="en-US" sz="1600" dirty="0"/>
              <a:t>Exception Limit: &lt;= 50 Lacs</a:t>
            </a:r>
            <a:endParaRPr lang="en-IN" altLang="en-US" sz="1600" dirty="0"/>
          </a:p>
          <a:p>
            <a:endParaRPr lang="en-IN" altLang="en-US" sz="1600" dirty="0"/>
          </a:p>
          <a:p>
            <a:r>
              <a:rPr lang="en-IN" altLang="en-US" sz="1600" dirty="0"/>
              <a:t>TDS Rate: 0 %</a:t>
            </a:r>
            <a:endParaRPr lang="en-IN" altLang="en-US" sz="1600" dirty="0"/>
          </a:p>
        </p:txBody>
      </p:sp>
      <p:sp>
        <p:nvSpPr>
          <p:cNvPr id="8" name="Title 1"/>
          <p:cNvSpPr txBox="1"/>
          <p:nvPr/>
        </p:nvSpPr>
        <p:spPr>
          <a:xfrm>
            <a:off x="9805035" y="4530090"/>
            <a:ext cx="2051685" cy="800735"/>
          </a:xfrm>
          <a:prstGeom prst="rect">
            <a:avLst/>
          </a:prstGeom>
        </p:spPr>
        <p:txBody>
          <a:bodyPr vert="horz" lIns="91440" tIns="45720" rIns="91440" bIns="45720" rtlCol="0" anchor="ctr">
            <a:normAutofit lnSpcReduction="20000"/>
          </a:bodyPr>
          <a:lstStyle>
            <a:lvl1pPr algn="l" defTabSz="914400" rtl="0" eaLnBrk="1" latinLnBrk="0" hangingPunct="1">
              <a:lnSpc>
                <a:spcPct val="90000"/>
              </a:lnSpc>
              <a:spcBef>
                <a:spcPct val="0"/>
              </a:spcBef>
              <a:buNone/>
              <a:defRPr sz="2800" kern="1200">
                <a:solidFill>
                  <a:schemeClr val="tx2"/>
                </a:solidFill>
                <a:latin typeface="+mj-lt"/>
                <a:ea typeface="+mj-ea"/>
                <a:cs typeface="+mj-cs"/>
              </a:defRPr>
            </a:lvl1pPr>
          </a:lstStyle>
          <a:p>
            <a:r>
              <a:rPr lang="en-IN" sz="1600" dirty="0"/>
              <a:t>Value &gt; 50 Lacs</a:t>
            </a:r>
            <a:endParaRPr lang="en-IN" sz="1600" dirty="0"/>
          </a:p>
          <a:p>
            <a:endParaRPr lang="en-IN" sz="1600" dirty="0"/>
          </a:p>
          <a:p>
            <a:r>
              <a:rPr lang="en-IN" sz="1600" dirty="0"/>
              <a:t>TDS Rate: 0.1%</a:t>
            </a:r>
            <a:endParaRPr lang="en-IN" sz="1600" dirty="0"/>
          </a:p>
        </p:txBody>
      </p:sp>
      <p:sp>
        <p:nvSpPr>
          <p:cNvPr id="10" name="Title 1"/>
          <p:cNvSpPr txBox="1"/>
          <p:nvPr/>
        </p:nvSpPr>
        <p:spPr>
          <a:xfrm>
            <a:off x="6991350" y="1497965"/>
            <a:ext cx="4837430" cy="958215"/>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2800" kern="1200">
                <a:solidFill>
                  <a:schemeClr val="tx2"/>
                </a:solidFill>
                <a:latin typeface="+mj-lt"/>
                <a:ea typeface="+mj-ea"/>
                <a:cs typeface="+mj-cs"/>
              </a:defRPr>
            </a:lvl1pPr>
          </a:lstStyle>
          <a:p>
            <a:r>
              <a:rPr lang="en-IN" altLang="en-US" sz="1600" dirty="0"/>
              <a:t>TDS AppAmt for PI + TDS Journal - TDS Reversal</a:t>
            </a:r>
            <a:endParaRPr lang="en-IN" altLang="en-US" sz="1600" dirty="0"/>
          </a:p>
          <a:p>
            <a:r>
              <a:rPr lang="en-IN" altLang="en-US" sz="1600" dirty="0"/>
              <a:t>                               +</a:t>
            </a:r>
            <a:endParaRPr lang="en-IN" altLang="en-US" sz="1600" dirty="0"/>
          </a:p>
          <a:p>
            <a:r>
              <a:rPr lang="en-IN" altLang="en-US" sz="1600" dirty="0"/>
              <a:t>TDS AppAmt for the Invoice</a:t>
            </a:r>
            <a:endParaRPr lang="en-IN" alt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25755" y="548640"/>
            <a:ext cx="3960495" cy="1476375"/>
          </a:xfrm>
        </p:spPr>
        <p:txBody>
          <a:bodyPr>
            <a:normAutofit/>
          </a:bodyPr>
          <a:lstStyle/>
          <a:p>
            <a:r>
              <a:rPr lang="en-US" dirty="0"/>
              <a:t>Change in Invoice</a:t>
            </a:r>
            <a:endParaRPr lang="en-US" dirty="0"/>
          </a:p>
        </p:txBody>
      </p:sp>
      <p:sp>
        <p:nvSpPr>
          <p:cNvPr id="6" name="Text Placeholder 5"/>
          <p:cNvSpPr>
            <a:spLocks noGrp="1"/>
          </p:cNvSpPr>
          <p:nvPr>
            <p:ph type="body" sz="half" idx="2"/>
          </p:nvPr>
        </p:nvSpPr>
        <p:spPr>
          <a:xfrm>
            <a:off x="325755" y="1995805"/>
            <a:ext cx="3932555" cy="4558030"/>
          </a:xfrm>
        </p:spPr>
        <p:txBody>
          <a:bodyPr>
            <a:normAutofit/>
          </a:bodyPr>
          <a:lstStyle/>
          <a:p>
            <a:pPr marL="0" indent="0" algn="just">
              <a:buNone/>
            </a:pPr>
            <a:r>
              <a:rPr lang="en-US" sz="1800" b="1" dirty="0">
                <a:sym typeface="+mn-ea"/>
              </a:rPr>
              <a:t>Module Effected</a:t>
            </a:r>
            <a:r>
              <a:rPr lang="en-US" sz="1800" dirty="0">
                <a:sym typeface="+mn-ea"/>
              </a:rPr>
              <a:t>:</a:t>
            </a:r>
            <a:endParaRPr lang="en-US" sz="1800" dirty="0"/>
          </a:p>
          <a:p>
            <a:pPr marL="0" indent="0" algn="just">
              <a:buNone/>
            </a:pPr>
            <a:r>
              <a:rPr lang="en-US" sz="1800" dirty="0">
                <a:sym typeface="+mn-ea"/>
              </a:rPr>
              <a:t>Procurement &gt; Operations &gt; Invoicing &gt; Purchase Invoice</a:t>
            </a:r>
            <a:endParaRPr lang="en-US" sz="1800" dirty="0"/>
          </a:p>
          <a:p>
            <a:pPr marL="0" indent="0" algn="just">
              <a:buNone/>
            </a:pPr>
            <a:r>
              <a:rPr lang="en-US" sz="1800" b="1" dirty="0">
                <a:sym typeface="+mn-ea"/>
              </a:rPr>
              <a:t>Changes:</a:t>
            </a:r>
            <a:endParaRPr lang="en-US" sz="1800" b="1" dirty="0"/>
          </a:p>
          <a:p>
            <a:pPr algn="just"/>
            <a:r>
              <a:rPr lang="en-US" sz="1800" dirty="0">
                <a:sym typeface="+mn-ea"/>
              </a:rPr>
              <a:t>A block name</a:t>
            </a:r>
            <a:r>
              <a:rPr lang="en-IN" altLang="en-US" sz="1800" dirty="0">
                <a:sym typeface="+mn-ea"/>
              </a:rPr>
              <a:t>d</a:t>
            </a:r>
            <a:r>
              <a:rPr lang="en-US" sz="1800" dirty="0">
                <a:sym typeface="+mn-ea"/>
              </a:rPr>
              <a:t> </a:t>
            </a:r>
            <a:r>
              <a:rPr lang="en-IN" altLang="en-US" sz="1800" dirty="0">
                <a:sym typeface="+mn-ea"/>
              </a:rPr>
              <a:t>‘</a:t>
            </a:r>
            <a:r>
              <a:rPr lang="en-US" sz="1800" dirty="0">
                <a:sym typeface="+mn-ea"/>
              </a:rPr>
              <a:t>TDS Information</a:t>
            </a:r>
            <a:r>
              <a:rPr lang="en-IN" altLang="en-US" sz="1800" dirty="0">
                <a:sym typeface="+mn-ea"/>
              </a:rPr>
              <a:t>’</a:t>
            </a:r>
            <a:r>
              <a:rPr lang="en-US" sz="1800" dirty="0">
                <a:sym typeface="+mn-ea"/>
              </a:rPr>
              <a:t> is </a:t>
            </a:r>
            <a:r>
              <a:rPr lang="en-IN" altLang="en-US" sz="1800" dirty="0">
                <a:sym typeface="+mn-ea"/>
              </a:rPr>
              <a:t>added below </a:t>
            </a:r>
            <a:r>
              <a:rPr lang="en-US" sz="1800" dirty="0">
                <a:sym typeface="+mn-ea"/>
              </a:rPr>
              <a:t>General </a:t>
            </a:r>
            <a:r>
              <a:rPr lang="en-IN" altLang="en-US" sz="1800" dirty="0">
                <a:sym typeface="+mn-ea"/>
              </a:rPr>
              <a:t>block</a:t>
            </a:r>
            <a:endParaRPr lang="en-IN" altLang="en-US" sz="1800" dirty="0">
              <a:sym typeface="+mn-ea"/>
            </a:endParaRPr>
          </a:p>
          <a:p>
            <a:pPr algn="just"/>
            <a:endParaRPr lang="en-US" sz="1800" dirty="0"/>
          </a:p>
          <a:p>
            <a:pPr algn="just"/>
            <a:r>
              <a:rPr lang="en-US" sz="1800" dirty="0">
                <a:sym typeface="+mn-ea"/>
              </a:rPr>
              <a:t>TDS Information block </a:t>
            </a:r>
            <a:r>
              <a:rPr lang="en-IN" altLang="en-US" sz="1800" dirty="0">
                <a:sym typeface="+mn-ea"/>
              </a:rPr>
              <a:t>displays</a:t>
            </a:r>
            <a:r>
              <a:rPr lang="en-US" sz="1800" dirty="0">
                <a:sym typeface="+mn-ea"/>
              </a:rPr>
              <a:t> </a:t>
            </a:r>
            <a:endParaRPr lang="en-US" sz="1800" dirty="0"/>
          </a:p>
          <a:p>
            <a:pPr lvl="1" algn="just"/>
            <a:r>
              <a:rPr lang="en-US" sz="1800" dirty="0">
                <a:solidFill>
                  <a:schemeClr val="tx1"/>
                </a:solidFill>
                <a:sym typeface="+mn-ea"/>
              </a:rPr>
              <a:t>‘TDS Applicable'</a:t>
            </a:r>
            <a:endParaRPr lang="en-US" sz="1800" dirty="0">
              <a:solidFill>
                <a:schemeClr val="tx1"/>
              </a:solidFill>
            </a:endParaRPr>
          </a:p>
          <a:p>
            <a:pPr lvl="1" algn="just"/>
            <a:r>
              <a:rPr lang="en-US" sz="1800" dirty="0">
                <a:solidFill>
                  <a:schemeClr val="tx1"/>
                </a:solidFill>
                <a:sym typeface="+mn-ea"/>
              </a:rPr>
              <a:t>‘TDS Source’</a:t>
            </a:r>
            <a:endParaRPr lang="en-US" sz="1800" dirty="0">
              <a:solidFill>
                <a:schemeClr val="tx1"/>
              </a:solidFill>
            </a:endParaRPr>
          </a:p>
          <a:p>
            <a:pPr lvl="1" algn="just"/>
            <a:r>
              <a:rPr lang="en-US" sz="1800" dirty="0">
                <a:solidFill>
                  <a:schemeClr val="tx1"/>
                </a:solidFill>
                <a:sym typeface="+mn-ea"/>
              </a:rPr>
              <a:t>‘TDS Name’</a:t>
            </a:r>
            <a:endParaRPr lang="en-US" sz="1800" dirty="0">
              <a:solidFill>
                <a:schemeClr val="tx1"/>
              </a:solidFill>
            </a:endParaRPr>
          </a:p>
          <a:p>
            <a:pPr lvl="1" algn="just"/>
            <a:r>
              <a:rPr lang="en-US" sz="1800" dirty="0">
                <a:solidFill>
                  <a:schemeClr val="tx1"/>
                </a:solidFill>
                <a:sym typeface="+mn-ea"/>
              </a:rPr>
              <a:t>'TDS Section’</a:t>
            </a:r>
            <a:endParaRPr lang="en-US" sz="1800" dirty="0">
              <a:solidFill>
                <a:schemeClr val="tx1"/>
              </a:solidFill>
              <a:sym typeface="+mn-ea"/>
            </a:endParaRPr>
          </a:p>
        </p:txBody>
      </p:sp>
      <p:sp>
        <p:nvSpPr>
          <p:cNvPr id="8" name="Text Placeholder 7"/>
          <p:cNvSpPr>
            <a:spLocks noGrp="1"/>
          </p:cNvSpPr>
          <p:nvPr>
            <p:ph type="body" sz="quarter" idx="15"/>
          </p:nvPr>
        </p:nvSpPr>
        <p:spPr>
          <a:xfrm>
            <a:off x="4862513" y="6097221"/>
            <a:ext cx="6994525" cy="395654"/>
          </a:xfrm>
        </p:spPr>
        <p:txBody>
          <a:bodyPr/>
          <a:lstStyle/>
          <a:p>
            <a:pPr algn="ctr"/>
            <a:r>
              <a:rPr lang="en-IN" altLang="en-US" sz="1400" b="1" dirty="0"/>
              <a:t>TDS Section block in Purchase Invoice</a:t>
            </a:r>
            <a:endParaRPr lang="en-IN" altLang="en-US" sz="1400" b="1" dirty="0"/>
          </a:p>
        </p:txBody>
      </p:sp>
      <p:sp>
        <p:nvSpPr>
          <p:cNvPr id="2" name="Slide Number Placeholder 1"/>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cxnSp>
        <p:nvCxnSpPr>
          <p:cNvPr id="9" name="Straight Arrow Connector 8"/>
          <p:cNvCxnSpPr/>
          <p:nvPr/>
        </p:nvCxnSpPr>
        <p:spPr>
          <a:xfrm flipH="1" flipV="1">
            <a:off x="7643495" y="4866640"/>
            <a:ext cx="558165" cy="772160"/>
          </a:xfrm>
          <a:prstGeom prst="straightConnector1">
            <a:avLst/>
          </a:prstGeom>
          <a:ln w="76200">
            <a:solidFill>
              <a:schemeClr val="accent2"/>
            </a:solidFill>
            <a:tailEnd type="arrow" w="med" len="med"/>
          </a:ln>
        </p:spPr>
        <p:style>
          <a:lnRef idx="1">
            <a:schemeClr val="accent4"/>
          </a:lnRef>
          <a:fillRef idx="0">
            <a:schemeClr val="accent4"/>
          </a:fillRef>
          <a:effectRef idx="0">
            <a:schemeClr val="accent4"/>
          </a:effectRef>
          <a:fontRef idx="minor">
            <a:schemeClr val="tx1"/>
          </a:fontRef>
        </p:style>
      </p:cxnSp>
      <p:pic>
        <p:nvPicPr>
          <p:cNvPr id="3" name="Picture 2" descr="3"/>
          <p:cNvPicPr>
            <a:picLocks noChangeAspect="1"/>
          </p:cNvPicPr>
          <p:nvPr/>
        </p:nvPicPr>
        <p:blipFill>
          <a:blip r:embed="rId1"/>
          <a:stretch>
            <a:fillRect/>
          </a:stretch>
        </p:blipFill>
        <p:spPr>
          <a:xfrm>
            <a:off x="4862830" y="1104265"/>
            <a:ext cx="6994525" cy="4649470"/>
          </a:xfrm>
          <a:prstGeom prst="rect">
            <a:avLst/>
          </a:prstGeom>
          <a:ln w="38100">
            <a:solidFill>
              <a:schemeClr val="accent2"/>
            </a:solid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755" y="548640"/>
            <a:ext cx="3931285" cy="1475740"/>
          </a:xfrm>
        </p:spPr>
        <p:txBody>
          <a:bodyPr/>
          <a:lstStyle/>
          <a:p>
            <a:r>
              <a:rPr lang="en-IN" altLang="en-US" dirty="0"/>
              <a:t>Auto c</a:t>
            </a:r>
            <a:r>
              <a:rPr lang="en-US" dirty="0"/>
              <a:t>reation of TDS Journal</a:t>
            </a:r>
            <a:endParaRPr lang="en-IN" dirty="0"/>
          </a:p>
        </p:txBody>
      </p:sp>
      <p:sp>
        <p:nvSpPr>
          <p:cNvPr id="3" name="Text Placeholder 2"/>
          <p:cNvSpPr>
            <a:spLocks noGrp="1"/>
          </p:cNvSpPr>
          <p:nvPr>
            <p:ph type="body" sz="half" idx="2"/>
          </p:nvPr>
        </p:nvSpPr>
        <p:spPr>
          <a:xfrm>
            <a:off x="325755" y="1995805"/>
            <a:ext cx="3931920" cy="4262755"/>
          </a:xfrm>
        </p:spPr>
        <p:txBody>
          <a:bodyPr/>
          <a:lstStyle/>
          <a:p>
            <a:pPr marL="0" indent="0" algn="just">
              <a:buNone/>
            </a:pPr>
            <a:r>
              <a:rPr lang="en-US" sz="1800" dirty="0"/>
              <a:t>If Purchase Invoice is TDS Applicable then </a:t>
            </a:r>
            <a:r>
              <a:rPr lang="en-IN" altLang="en-US" sz="1800" dirty="0"/>
              <a:t>on </a:t>
            </a:r>
            <a:r>
              <a:rPr lang="en-US" sz="1800" dirty="0"/>
              <a:t>Release </a:t>
            </a:r>
            <a:r>
              <a:rPr lang="en-IN" altLang="en-US" sz="1800" dirty="0"/>
              <a:t>of any document </a:t>
            </a:r>
            <a:r>
              <a:rPr lang="en-US" sz="1800" dirty="0"/>
              <a:t>-</a:t>
            </a:r>
            <a:endParaRPr lang="en-US" sz="1800" dirty="0"/>
          </a:p>
          <a:p>
            <a:pPr marL="0" indent="0" algn="just">
              <a:buNone/>
            </a:pPr>
            <a:endParaRPr lang="en-US" sz="1800" dirty="0"/>
          </a:p>
          <a:p>
            <a:pPr algn="just"/>
            <a:r>
              <a:rPr lang="en-US" sz="1800" dirty="0"/>
              <a:t>If </a:t>
            </a:r>
            <a:r>
              <a:rPr lang="en-IN" altLang="en-US" sz="1800" dirty="0"/>
              <a:t>pending </a:t>
            </a:r>
            <a:r>
              <a:rPr lang="en-US" sz="1800" dirty="0"/>
              <a:t>TDS entry is not found then creates TDS Journal entry.</a:t>
            </a:r>
            <a:endParaRPr lang="en-US" sz="1800" dirty="0"/>
          </a:p>
          <a:p>
            <a:pPr algn="just"/>
            <a:endParaRPr lang="en-US" sz="1800" dirty="0"/>
          </a:p>
          <a:p>
            <a:pPr algn="just"/>
            <a:r>
              <a:rPr lang="en-US" sz="1800" dirty="0"/>
              <a:t>The TDS </a:t>
            </a:r>
            <a:r>
              <a:rPr lang="en-IN" altLang="en-US" sz="1800" dirty="0"/>
              <a:t>Journal </a:t>
            </a:r>
            <a:r>
              <a:rPr lang="en-US" sz="1800" dirty="0"/>
              <a:t>gets </a:t>
            </a:r>
            <a:r>
              <a:rPr lang="en-IN" altLang="en-US" sz="1800" dirty="0"/>
              <a:t>auto-</a:t>
            </a:r>
            <a:r>
              <a:rPr lang="en-US" sz="1800" dirty="0"/>
              <a:t>adjusted with the Invoice Amount.</a:t>
            </a:r>
            <a:endParaRPr lang="en-US" sz="1800" dirty="0"/>
          </a:p>
        </p:txBody>
      </p:sp>
      <p:sp>
        <p:nvSpPr>
          <p:cNvPr id="5" name="Text Placeholder 4"/>
          <p:cNvSpPr>
            <a:spLocks noGrp="1"/>
          </p:cNvSpPr>
          <p:nvPr>
            <p:ph type="body" sz="quarter" idx="15"/>
          </p:nvPr>
        </p:nvSpPr>
        <p:spPr>
          <a:xfrm>
            <a:off x="4862513" y="6097221"/>
            <a:ext cx="6994525" cy="395654"/>
          </a:xfrm>
        </p:spPr>
        <p:txBody>
          <a:bodyPr>
            <a:normAutofit/>
          </a:bodyPr>
          <a:lstStyle/>
          <a:p>
            <a:pPr algn="ctr"/>
            <a:r>
              <a:rPr lang="en-IN" sz="1400" b="1">
                <a:sym typeface="+mn-ea"/>
              </a:rPr>
              <a:t>TDS Journal numbering scheme selection on Release of Purchase Invoice</a:t>
            </a:r>
            <a:endParaRPr lang="en-IN" sz="1400"/>
          </a:p>
        </p:txBody>
      </p:sp>
      <p:sp>
        <p:nvSpPr>
          <p:cNvPr id="4" name="Slide Number Placeholder 3"/>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pic>
        <p:nvPicPr>
          <p:cNvPr id="9" name="Content Placeholder 8" descr="10"/>
          <p:cNvPicPr>
            <a:picLocks noChangeAspect="1"/>
          </p:cNvPicPr>
          <p:nvPr>
            <p:ph sz="quarter" idx="14"/>
          </p:nvPr>
        </p:nvPicPr>
        <p:blipFill>
          <a:blip r:embed="rId1"/>
          <a:stretch>
            <a:fillRect/>
          </a:stretch>
        </p:blipFill>
        <p:spPr>
          <a:xfrm>
            <a:off x="4885055" y="1116330"/>
            <a:ext cx="6949440" cy="4625975"/>
          </a:xfrm>
          <a:prstGeom prst="rect">
            <a:avLst/>
          </a:prstGeom>
          <a:ln w="38100" cmpd="sng">
            <a:solidFill>
              <a:schemeClr val="accent1">
                <a:shade val="50000"/>
              </a:schemeClr>
            </a:solidFill>
            <a:prstDash val="soli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755" y="548640"/>
            <a:ext cx="3961765" cy="1476375"/>
          </a:xfrm>
        </p:spPr>
        <p:txBody>
          <a:bodyPr/>
          <a:lstStyle/>
          <a:p>
            <a:r>
              <a:rPr lang="en-US" dirty="0"/>
              <a:t>Adjustment of</a:t>
            </a:r>
            <a:r>
              <a:rPr lang="en-IN" altLang="en-US" dirty="0"/>
              <a:t> pending</a:t>
            </a:r>
            <a:r>
              <a:rPr lang="en-US" dirty="0"/>
              <a:t> Journal</a:t>
            </a:r>
            <a:r>
              <a:rPr lang="en-IN" altLang="en-US" dirty="0"/>
              <a:t>s</a:t>
            </a:r>
            <a:endParaRPr lang="en-IN" altLang="en-US" dirty="0"/>
          </a:p>
        </p:txBody>
      </p:sp>
      <p:sp>
        <p:nvSpPr>
          <p:cNvPr id="3" name="Text Placeholder 2"/>
          <p:cNvSpPr>
            <a:spLocks noGrp="1"/>
          </p:cNvSpPr>
          <p:nvPr>
            <p:ph type="body" sz="half" idx="2"/>
          </p:nvPr>
        </p:nvSpPr>
        <p:spPr>
          <a:xfrm>
            <a:off x="325619" y="1995639"/>
            <a:ext cx="3932237" cy="4558195"/>
          </a:xfrm>
        </p:spPr>
        <p:txBody>
          <a:bodyPr/>
          <a:lstStyle/>
          <a:p>
            <a:pPr marL="0" indent="0" algn="just">
              <a:buNone/>
            </a:pPr>
            <a:r>
              <a:rPr lang="en-IN" altLang="en-US" sz="1800" dirty="0"/>
              <a:t>From Advance payments, TDS Journal might be created and are pending to be get adjusted with Invoices.</a:t>
            </a:r>
            <a:endParaRPr lang="en-US" sz="1800" dirty="0"/>
          </a:p>
          <a:p>
            <a:pPr marL="0" indent="0" algn="just">
              <a:buNone/>
            </a:pPr>
            <a:r>
              <a:rPr lang="en-US" sz="1800" dirty="0"/>
              <a:t>Purchase Invoice i</a:t>
            </a:r>
            <a:r>
              <a:rPr lang="en-IN" altLang="en-US" sz="1800" dirty="0"/>
              <a:t>f</a:t>
            </a:r>
            <a:r>
              <a:rPr lang="en-US" sz="1800" dirty="0"/>
              <a:t> TDS Applicable then </a:t>
            </a:r>
            <a:r>
              <a:rPr lang="en-IN" altLang="en-US" sz="1800" dirty="0"/>
              <a:t>on </a:t>
            </a:r>
            <a:r>
              <a:rPr lang="en-US" sz="1800" dirty="0"/>
              <a:t>Release from </a:t>
            </a:r>
            <a:r>
              <a:rPr lang="en-IN" altLang="en-US" sz="1800" dirty="0"/>
              <a:t>either </a:t>
            </a:r>
            <a:r>
              <a:rPr lang="en-US" sz="1800" dirty="0"/>
              <a:t>list </a:t>
            </a:r>
            <a:r>
              <a:rPr lang="en-IN" altLang="en-US" sz="1800" dirty="0"/>
              <a:t>page or </a:t>
            </a:r>
            <a:r>
              <a:rPr lang="en-US" sz="1800" dirty="0"/>
              <a:t>edit mode -</a:t>
            </a:r>
            <a:endParaRPr lang="en-US" sz="1800" dirty="0"/>
          </a:p>
          <a:p>
            <a:pPr algn="just"/>
            <a:r>
              <a:rPr lang="en-IN" altLang="en-US" sz="1800" dirty="0"/>
              <a:t>E</a:t>
            </a:r>
            <a:r>
              <a:rPr lang="en-US" sz="1800" dirty="0"/>
              <a:t>xisting TDS </a:t>
            </a:r>
            <a:r>
              <a:rPr lang="en-IN" altLang="en-US" sz="1800" dirty="0"/>
              <a:t>Journal </a:t>
            </a:r>
            <a:r>
              <a:rPr lang="en-US" sz="1800" dirty="0"/>
              <a:t>entry i</a:t>
            </a:r>
            <a:r>
              <a:rPr lang="en-IN" altLang="en-US" sz="1800" dirty="0"/>
              <a:t>f</a:t>
            </a:r>
            <a:r>
              <a:rPr lang="en-US" sz="1800" dirty="0"/>
              <a:t> found </a:t>
            </a:r>
            <a:r>
              <a:rPr lang="en-IN" altLang="en-US" sz="1800" dirty="0"/>
              <a:t>pending, </a:t>
            </a:r>
            <a:r>
              <a:rPr lang="en-US" sz="1800" dirty="0"/>
              <a:t>then </a:t>
            </a:r>
            <a:r>
              <a:rPr lang="en-IN" altLang="en-US" sz="1800" dirty="0"/>
              <a:t>adjustment of those documents is required</a:t>
            </a:r>
            <a:endParaRPr lang="en-IN" altLang="en-US" sz="1800" dirty="0"/>
          </a:p>
          <a:p>
            <a:pPr algn="just"/>
            <a:r>
              <a:rPr lang="en-IN" altLang="en-US" sz="1800" dirty="0"/>
              <a:t>Window pops up </a:t>
            </a:r>
            <a:r>
              <a:rPr lang="en-US" sz="1800" dirty="0"/>
              <a:t>to adjust the TDS </a:t>
            </a:r>
            <a:r>
              <a:rPr lang="en-IN" altLang="en-US" sz="1800" dirty="0"/>
              <a:t>Journals</a:t>
            </a:r>
            <a:r>
              <a:rPr lang="en-US" sz="1800" dirty="0"/>
              <a:t> with the Invoice Amount.</a:t>
            </a:r>
            <a:endParaRPr lang="en-US" sz="1800" dirty="0"/>
          </a:p>
        </p:txBody>
      </p:sp>
      <p:sp>
        <p:nvSpPr>
          <p:cNvPr id="5" name="Text Placeholder 4"/>
          <p:cNvSpPr>
            <a:spLocks noGrp="1"/>
          </p:cNvSpPr>
          <p:nvPr>
            <p:ph type="body" sz="quarter" idx="15"/>
          </p:nvPr>
        </p:nvSpPr>
        <p:spPr>
          <a:xfrm>
            <a:off x="4862513" y="6097221"/>
            <a:ext cx="6994525" cy="395654"/>
          </a:xfrm>
        </p:spPr>
        <p:txBody>
          <a:bodyPr/>
          <a:lstStyle/>
          <a:p>
            <a:pPr algn="ctr"/>
            <a:r>
              <a:rPr lang="en-IN" sz="1400" b="1"/>
              <a:t>TDS Journal Adjustment window during Release of Purchase Invoice</a:t>
            </a:r>
            <a:endParaRPr lang="en-IN" sz="1400" b="1"/>
          </a:p>
        </p:txBody>
      </p:sp>
      <p:sp>
        <p:nvSpPr>
          <p:cNvPr id="4" name="Slide Number Placeholder 3"/>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pic>
        <p:nvPicPr>
          <p:cNvPr id="8" name="Content Placeholder 7" descr="9"/>
          <p:cNvPicPr>
            <a:picLocks noChangeAspect="1"/>
          </p:cNvPicPr>
          <p:nvPr>
            <p:ph sz="quarter" idx="14"/>
          </p:nvPr>
        </p:nvPicPr>
        <p:blipFill>
          <a:blip r:embed="rId1"/>
          <a:stretch>
            <a:fillRect/>
          </a:stretch>
        </p:blipFill>
        <p:spPr>
          <a:xfrm>
            <a:off x="4878070" y="1104900"/>
            <a:ext cx="6964680" cy="4648200"/>
          </a:xfrm>
          <a:prstGeom prst="rect">
            <a:avLst/>
          </a:prstGeom>
          <a:ln w="38100" cmpd="sng">
            <a:solidFill>
              <a:schemeClr val="accent1">
                <a:shade val="50000"/>
              </a:schemeClr>
            </a:solidFill>
            <a:prstDash val="soli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25755" y="960755"/>
            <a:ext cx="4052570" cy="1089660"/>
          </a:xfrm>
        </p:spPr>
        <p:txBody>
          <a:bodyPr>
            <a:normAutofit/>
          </a:bodyPr>
          <a:lstStyle/>
          <a:p>
            <a:r>
              <a:rPr lang="en-IN" altLang="en-US" dirty="0"/>
              <a:t>Changes</a:t>
            </a:r>
            <a:r>
              <a:rPr lang="en-US" dirty="0"/>
              <a:t> in </a:t>
            </a:r>
            <a:r>
              <a:rPr lang="en-IN" altLang="en-US" dirty="0"/>
              <a:t>Item </a:t>
            </a:r>
            <a:r>
              <a:rPr lang="en-US" dirty="0"/>
              <a:t>Charge </a:t>
            </a:r>
            <a:endParaRPr lang="en-US" dirty="0"/>
          </a:p>
        </p:txBody>
      </p:sp>
      <p:sp>
        <p:nvSpPr>
          <p:cNvPr id="6" name="Text Placeholder 5"/>
          <p:cNvSpPr>
            <a:spLocks noGrp="1"/>
          </p:cNvSpPr>
          <p:nvPr>
            <p:ph type="body" sz="half" idx="2"/>
          </p:nvPr>
        </p:nvSpPr>
        <p:spPr>
          <a:xfrm>
            <a:off x="325755" y="1995805"/>
            <a:ext cx="3932555" cy="4558030"/>
          </a:xfrm>
        </p:spPr>
        <p:txBody>
          <a:bodyPr>
            <a:normAutofit lnSpcReduction="20000"/>
          </a:bodyPr>
          <a:lstStyle/>
          <a:p>
            <a:pPr marL="0" indent="0" algn="just">
              <a:buNone/>
            </a:pPr>
            <a:r>
              <a:rPr lang="en-IN" altLang="en-US" sz="1800" dirty="0"/>
              <a:t>Charges may or may not be considered in applicable amount to calculate TDS </a:t>
            </a:r>
            <a:endParaRPr lang="en-US" sz="1800" b="1" dirty="0"/>
          </a:p>
          <a:p>
            <a:pPr marL="0" indent="0" algn="just">
              <a:buNone/>
            </a:pPr>
            <a:endParaRPr lang="en-US" sz="1800" b="1" dirty="0"/>
          </a:p>
          <a:p>
            <a:pPr marL="0" indent="0" algn="just">
              <a:buNone/>
            </a:pPr>
            <a:r>
              <a:rPr lang="en-US" sz="1800" b="1" dirty="0"/>
              <a:t>Module Effected</a:t>
            </a:r>
            <a:r>
              <a:rPr lang="en-US" sz="1800" dirty="0"/>
              <a:t>:</a:t>
            </a:r>
            <a:endParaRPr lang="en-US" sz="1800" dirty="0"/>
          </a:p>
          <a:p>
            <a:pPr marL="0" indent="0" algn="just">
              <a:buNone/>
            </a:pPr>
            <a:r>
              <a:rPr lang="en-US" sz="1800" dirty="0"/>
              <a:t>Procurement &gt; Operations &gt; Invoicing &gt; Purchase Invoice</a:t>
            </a:r>
            <a:endParaRPr lang="en-US" sz="1800" dirty="0"/>
          </a:p>
          <a:p>
            <a:pPr marL="0" indent="0" algn="just">
              <a:buNone/>
            </a:pPr>
            <a:r>
              <a:rPr lang="en-US" sz="1800" b="1" dirty="0"/>
              <a:t>Changes:</a:t>
            </a:r>
            <a:endParaRPr lang="en-US" sz="1800" b="1" dirty="0"/>
          </a:p>
          <a:p>
            <a:pPr algn="just"/>
            <a:r>
              <a:rPr lang="en-IN" altLang="en-US" sz="1800" dirty="0">
                <a:sym typeface="+mn-ea"/>
              </a:rPr>
              <a:t>New field named ‘TDS Include’, has been added in item level c</a:t>
            </a:r>
            <a:r>
              <a:rPr lang="en-US" sz="1800" dirty="0">
                <a:sym typeface="+mn-ea"/>
              </a:rPr>
              <a:t>harge window opened from the Charge Summary block</a:t>
            </a:r>
            <a:r>
              <a:rPr lang="en-IN" altLang="en-US" sz="1800" dirty="0">
                <a:sym typeface="+mn-ea"/>
              </a:rPr>
              <a:t> with option to mark Yes / No.</a:t>
            </a:r>
            <a:endParaRPr lang="en-US" sz="1800" dirty="0"/>
          </a:p>
          <a:p>
            <a:pPr algn="just"/>
            <a:r>
              <a:rPr lang="en-IN" altLang="en-US" sz="1800" dirty="0"/>
              <a:t>If selected as Yes, will add the charge amount with item gross to calculate TDS, otherwise not.</a:t>
            </a:r>
            <a:endParaRPr lang="en-IN" altLang="en-US" sz="1800" dirty="0"/>
          </a:p>
        </p:txBody>
      </p:sp>
      <p:sp>
        <p:nvSpPr>
          <p:cNvPr id="8" name="Text Placeholder 7"/>
          <p:cNvSpPr>
            <a:spLocks noGrp="1"/>
          </p:cNvSpPr>
          <p:nvPr>
            <p:ph type="body" sz="quarter" idx="15"/>
          </p:nvPr>
        </p:nvSpPr>
        <p:spPr>
          <a:xfrm>
            <a:off x="4862513" y="6097221"/>
            <a:ext cx="6994525" cy="395654"/>
          </a:xfrm>
        </p:spPr>
        <p:txBody>
          <a:bodyPr/>
          <a:lstStyle/>
          <a:p>
            <a:pPr algn="ctr"/>
            <a:r>
              <a:rPr lang="en-IN" altLang="en-US" sz="1400" b="1" dirty="0">
                <a:sym typeface="+mn-ea"/>
              </a:rPr>
              <a:t>Charge View of Purchase Invoice</a:t>
            </a:r>
            <a:endParaRPr lang="en-IN" sz="1400" dirty="0"/>
          </a:p>
        </p:txBody>
      </p:sp>
      <p:sp>
        <p:nvSpPr>
          <p:cNvPr id="2" name="Slide Number Placeholder 1"/>
          <p:cNvSpPr>
            <a:spLocks noGrp="1"/>
          </p:cNvSpPr>
          <p:nvPr>
            <p:ph type="sldNum" sz="quarter" idx="12"/>
          </p:nvPr>
        </p:nvSpPr>
        <p:spPr>
          <a:xfrm>
            <a:off x="9113838" y="6492875"/>
            <a:ext cx="2743200" cy="365126"/>
          </a:xfrm>
        </p:spPr>
        <p:txBody>
          <a:bodyPr/>
          <a:lstStyle/>
          <a:p>
            <a:fld id="{A852531D-B541-4B6C-B34D-D17A31B6CE2E}" type="slidenum">
              <a:rPr lang="en-IN" smtClean="0"/>
            </a:fld>
            <a:endParaRPr lang="en-IN"/>
          </a:p>
        </p:txBody>
      </p:sp>
      <p:cxnSp>
        <p:nvCxnSpPr>
          <p:cNvPr id="3" name="Straight Arrow Connector 2"/>
          <p:cNvCxnSpPr/>
          <p:nvPr/>
        </p:nvCxnSpPr>
        <p:spPr>
          <a:xfrm flipH="1" flipV="1">
            <a:off x="6910705" y="2799715"/>
            <a:ext cx="558165" cy="772160"/>
          </a:xfrm>
          <a:prstGeom prst="straightConnector1">
            <a:avLst/>
          </a:prstGeom>
          <a:ln w="76200">
            <a:solidFill>
              <a:schemeClr val="accent2"/>
            </a:solidFill>
            <a:tailEnd type="arrow" w="med" len="med"/>
          </a:ln>
        </p:spPr>
        <p:style>
          <a:lnRef idx="1">
            <a:schemeClr val="accent4"/>
          </a:lnRef>
          <a:fillRef idx="0">
            <a:schemeClr val="accent4"/>
          </a:fillRef>
          <a:effectRef idx="0">
            <a:schemeClr val="accent4"/>
          </a:effectRef>
          <a:fontRef idx="minor">
            <a:schemeClr val="tx1"/>
          </a:fontRef>
        </p:style>
      </p:cxnSp>
      <p:pic>
        <p:nvPicPr>
          <p:cNvPr id="7" name="Picture 6" descr="4"/>
          <p:cNvPicPr>
            <a:picLocks noChangeAspect="1"/>
          </p:cNvPicPr>
          <p:nvPr/>
        </p:nvPicPr>
        <p:blipFill>
          <a:blip r:embed="rId1"/>
          <a:stretch>
            <a:fillRect/>
          </a:stretch>
        </p:blipFill>
        <p:spPr>
          <a:xfrm>
            <a:off x="4862830" y="1103630"/>
            <a:ext cx="6965315" cy="4650740"/>
          </a:xfrm>
          <a:prstGeom prst="rect">
            <a:avLst/>
          </a:prstGeom>
          <a:ln w="38100">
            <a:solidFill>
              <a:schemeClr val="accent2"/>
            </a:solidFill>
          </a:ln>
        </p:spPr>
      </p:pic>
    </p:spTree>
  </p:cSld>
  <p:clrMapOvr>
    <a:masterClrMapping/>
  </p:clrMapOvr>
</p:sld>
</file>

<file path=ppt/theme/theme1.xml><?xml version="1.0" encoding="utf-8"?>
<a:theme xmlns:a="http://schemas.openxmlformats.org/drawingml/2006/main" name="Office Theme">
  <a:themeElements>
    <a:clrScheme name="Ginesys Green shades">
      <a:dk1>
        <a:srgbClr val="3F3F3F"/>
      </a:dk1>
      <a:lt1>
        <a:sysClr val="window" lastClr="FFFFFF"/>
      </a:lt1>
      <a:dk2>
        <a:srgbClr val="425549"/>
      </a:dk2>
      <a:lt2>
        <a:srgbClr val="EFEFEF"/>
      </a:lt2>
      <a:accent1>
        <a:srgbClr val="96D672"/>
      </a:accent1>
      <a:accent2>
        <a:srgbClr val="75BF45"/>
      </a:accent2>
      <a:accent3>
        <a:srgbClr val="51A14C"/>
      </a:accent3>
      <a:accent4>
        <a:srgbClr val="438959"/>
      </a:accent4>
      <a:accent5>
        <a:srgbClr val="219B5B"/>
      </a:accent5>
      <a:accent6>
        <a:srgbClr val="15A761"/>
      </a:accent6>
      <a:hlink>
        <a:srgbClr val="51A14C"/>
      </a:hlink>
      <a:folHlink>
        <a:srgbClr val="425549"/>
      </a:folHlink>
    </a:clrScheme>
    <a:fontScheme name="Custom 2">
      <a:majorFont>
        <a:latin typeface="Nunito Sans Bold"/>
        <a:ea typeface=""/>
        <a:cs typeface=""/>
      </a:majorFont>
      <a:minorFont>
        <a:latin typeface="Nunito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noFill/>
        </a:ln>
        <a:effectLst>
          <a:outerShdw blurRad="711200" dir="4320000" sx="99000" sy="99000" algn="t" rotWithShape="0">
            <a:schemeClr val="tx1">
              <a:lumMod val="60000"/>
              <a:lumOff val="40000"/>
              <a:alpha val="35000"/>
            </a:schemeClr>
          </a:outerShdw>
        </a:effectLst>
      </a:spPr>
      <a:bodyPr rtlCol="0" anchor="ctr"/>
      <a:lstStyle>
        <a:defPPr algn="l">
          <a:defRPr sz="1400" b="1" dirty="0" smtClean="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2"/>
        </a:lnRef>
        <a:fillRef idx="0">
          <a:schemeClr val="accent2"/>
        </a:fillRef>
        <a:effectRef idx="0">
          <a:schemeClr val="accent2"/>
        </a:effectRef>
        <a:fontRef idx="minor">
          <a:schemeClr val="tx1"/>
        </a:fontRef>
      </a:style>
    </a:lnDef>
    <a:txDef>
      <a:spPr>
        <a:solidFill>
          <a:schemeClr val="bg1"/>
        </a:solidFill>
        <a:ln>
          <a:solidFill>
            <a:schemeClr val="bg2"/>
          </a:solidFill>
        </a:ln>
        <a:effectLst>
          <a:outerShdw blurRad="241300" dist="50800" dir="5400000" algn="ctr" rotWithShape="0">
            <a:srgbClr val="000000">
              <a:alpha val="13000"/>
            </a:srgbClr>
          </a:outerShdw>
        </a:effectLst>
      </a:spPr>
      <a:bodyPr wrap="square" lIns="144000" tIns="144000" rIns="144000" bIns="144000" rtlCol="0">
        <a:spAutoFit/>
      </a:bodyPr>
      <a:lstStyle>
        <a:defPPr algn="l">
          <a:defRPr sz="1600" b="1" dirty="0" smtClean="0"/>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9_Office Theme">
  <a:themeElements>
    <a:clrScheme name="Ginesys Green shades">
      <a:dk1>
        <a:srgbClr val="3F3F3F"/>
      </a:dk1>
      <a:lt1>
        <a:sysClr val="window" lastClr="FFFFFF"/>
      </a:lt1>
      <a:dk2>
        <a:srgbClr val="425549"/>
      </a:dk2>
      <a:lt2>
        <a:srgbClr val="EFEFEF"/>
      </a:lt2>
      <a:accent1>
        <a:srgbClr val="96D672"/>
      </a:accent1>
      <a:accent2>
        <a:srgbClr val="75BF45"/>
      </a:accent2>
      <a:accent3>
        <a:srgbClr val="51A14C"/>
      </a:accent3>
      <a:accent4>
        <a:srgbClr val="438959"/>
      </a:accent4>
      <a:accent5>
        <a:srgbClr val="219B5B"/>
      </a:accent5>
      <a:accent6>
        <a:srgbClr val="15A761"/>
      </a:accent6>
      <a:hlink>
        <a:srgbClr val="51A14C"/>
      </a:hlink>
      <a:folHlink>
        <a:srgbClr val="425549"/>
      </a:folHlink>
    </a:clrScheme>
    <a:fontScheme name="Custom 2">
      <a:majorFont>
        <a:latin typeface="Nunito Sans Bold"/>
        <a:ea typeface=""/>
        <a:cs typeface=""/>
      </a:majorFont>
      <a:minorFont>
        <a:latin typeface="Nunito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noFill/>
        </a:ln>
        <a:effectLst>
          <a:outerShdw blurRad="711200" dir="4320000" sx="99000" sy="99000" algn="t" rotWithShape="0">
            <a:schemeClr val="tx1">
              <a:lumMod val="60000"/>
              <a:lumOff val="40000"/>
              <a:alpha val="35000"/>
            </a:schemeClr>
          </a:outerShdw>
        </a:effectLst>
      </a:spPr>
      <a:bodyPr rtlCol="0" anchor="ctr"/>
      <a:lstStyle>
        <a:defPPr algn="l">
          <a:defRPr sz="1400" b="1" dirty="0" smtClean="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2"/>
        </a:lnRef>
        <a:fillRef idx="0">
          <a:schemeClr val="accent2"/>
        </a:fillRef>
        <a:effectRef idx="0">
          <a:schemeClr val="accent2"/>
        </a:effectRef>
        <a:fontRef idx="minor">
          <a:schemeClr val="tx1"/>
        </a:fontRef>
      </a:style>
    </a:lnDef>
    <a:txDef>
      <a:spPr>
        <a:solidFill>
          <a:schemeClr val="bg1"/>
        </a:solidFill>
        <a:ln>
          <a:solidFill>
            <a:schemeClr val="bg2"/>
          </a:solidFill>
        </a:ln>
        <a:effectLst>
          <a:outerShdw blurRad="241300" dist="50800" dir="5400000" algn="ctr" rotWithShape="0">
            <a:srgbClr val="000000">
              <a:alpha val="13000"/>
            </a:srgbClr>
          </a:outerShdw>
        </a:effectLst>
      </a:spPr>
      <a:bodyPr wrap="square" lIns="144000" tIns="144000" rIns="144000" bIns="144000" rtlCol="0">
        <a:spAutoFit/>
      </a:bodyPr>
      <a:lstStyle>
        <a:defPPr algn="l">
          <a:defRPr sz="1600" b="1" dirty="0" smtClean="0"/>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Ginesys Green shades">
      <a:dk1>
        <a:srgbClr val="3F3F3F"/>
      </a:dk1>
      <a:lt1>
        <a:sysClr val="window" lastClr="FFFFFF"/>
      </a:lt1>
      <a:dk2>
        <a:srgbClr val="425549"/>
      </a:dk2>
      <a:lt2>
        <a:srgbClr val="EFEFEF"/>
      </a:lt2>
      <a:accent1>
        <a:srgbClr val="96D672"/>
      </a:accent1>
      <a:accent2>
        <a:srgbClr val="75BF45"/>
      </a:accent2>
      <a:accent3>
        <a:srgbClr val="51A14C"/>
      </a:accent3>
      <a:accent4>
        <a:srgbClr val="438959"/>
      </a:accent4>
      <a:accent5>
        <a:srgbClr val="219B5B"/>
      </a:accent5>
      <a:accent6>
        <a:srgbClr val="15A761"/>
      </a:accent6>
      <a:hlink>
        <a:srgbClr val="51A14C"/>
      </a:hlink>
      <a:folHlink>
        <a:srgbClr val="425549"/>
      </a:folHlink>
    </a:clrScheme>
    <a:fontScheme name="Custom 2">
      <a:majorFont>
        <a:latin typeface="Nunito Sans Bold"/>
        <a:ea typeface=""/>
        <a:cs typeface=""/>
      </a:majorFont>
      <a:minorFont>
        <a:latin typeface="Nunito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noFill/>
        </a:ln>
        <a:effectLst>
          <a:outerShdw blurRad="711200" dir="4320000" sx="99000" sy="99000" algn="t" rotWithShape="0">
            <a:schemeClr val="tx1">
              <a:lumMod val="60000"/>
              <a:lumOff val="40000"/>
              <a:alpha val="35000"/>
            </a:schemeClr>
          </a:outerShdw>
        </a:effectLst>
      </a:spPr>
      <a:bodyPr rtlCol="0" anchor="ctr"/>
      <a:lstStyle>
        <a:defPPr algn="l">
          <a:defRPr sz="1400" b="1" dirty="0" smtClean="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2"/>
        </a:lnRef>
        <a:fillRef idx="0">
          <a:schemeClr val="accent2"/>
        </a:fillRef>
        <a:effectRef idx="0">
          <a:schemeClr val="accent2"/>
        </a:effectRef>
        <a:fontRef idx="minor">
          <a:schemeClr val="tx1"/>
        </a:fontRef>
      </a:style>
    </a:lnDef>
    <a:txDef>
      <a:spPr>
        <a:solidFill>
          <a:schemeClr val="bg1"/>
        </a:solidFill>
        <a:ln>
          <a:solidFill>
            <a:schemeClr val="bg2"/>
          </a:solidFill>
        </a:ln>
        <a:effectLst>
          <a:outerShdw blurRad="241300" dist="50800" dir="5400000" algn="ctr" rotWithShape="0">
            <a:srgbClr val="000000">
              <a:alpha val="13000"/>
            </a:srgbClr>
          </a:outerShdw>
        </a:effectLst>
      </a:spPr>
      <a:bodyPr wrap="square" lIns="144000" tIns="144000" rIns="144000" bIns="144000" rtlCol="0">
        <a:spAutoFit/>
      </a:bodyPr>
      <a:lstStyle>
        <a:defPPr algn="l">
          <a:defRPr sz="1600" b="1" dirty="0" smtClean="0"/>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Ginesys Green shades">
      <a:dk1>
        <a:srgbClr val="3F3F3F"/>
      </a:dk1>
      <a:lt1>
        <a:sysClr val="window" lastClr="FFFFFF"/>
      </a:lt1>
      <a:dk2>
        <a:srgbClr val="425549"/>
      </a:dk2>
      <a:lt2>
        <a:srgbClr val="EFEFEF"/>
      </a:lt2>
      <a:accent1>
        <a:srgbClr val="96D672"/>
      </a:accent1>
      <a:accent2>
        <a:srgbClr val="75BF45"/>
      </a:accent2>
      <a:accent3>
        <a:srgbClr val="51A14C"/>
      </a:accent3>
      <a:accent4>
        <a:srgbClr val="438959"/>
      </a:accent4>
      <a:accent5>
        <a:srgbClr val="219B5B"/>
      </a:accent5>
      <a:accent6>
        <a:srgbClr val="15A761"/>
      </a:accent6>
      <a:hlink>
        <a:srgbClr val="51A14C"/>
      </a:hlink>
      <a:folHlink>
        <a:srgbClr val="425549"/>
      </a:folHlink>
    </a:clrScheme>
    <a:fontScheme name="Custom 2">
      <a:majorFont>
        <a:latin typeface="Nunito Sans Bold"/>
        <a:ea typeface=""/>
        <a:cs typeface=""/>
      </a:majorFont>
      <a:minorFont>
        <a:latin typeface="Nunito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noFill/>
        </a:ln>
        <a:effectLst>
          <a:outerShdw blurRad="711200" dir="4320000" sx="99000" sy="99000" algn="t" rotWithShape="0">
            <a:schemeClr val="tx1">
              <a:lumMod val="60000"/>
              <a:lumOff val="40000"/>
              <a:alpha val="35000"/>
            </a:schemeClr>
          </a:outerShdw>
        </a:effectLst>
      </a:spPr>
      <a:bodyPr rtlCol="0" anchor="ctr"/>
      <a:lstStyle>
        <a:defPPr algn="l">
          <a:defRPr sz="1400" b="1" dirty="0" smtClean="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2"/>
        </a:lnRef>
        <a:fillRef idx="0">
          <a:schemeClr val="accent2"/>
        </a:fillRef>
        <a:effectRef idx="0">
          <a:schemeClr val="accent2"/>
        </a:effectRef>
        <a:fontRef idx="minor">
          <a:schemeClr val="tx1"/>
        </a:fontRef>
      </a:style>
    </a:lnDef>
    <a:txDef>
      <a:spPr>
        <a:solidFill>
          <a:schemeClr val="bg1"/>
        </a:solidFill>
        <a:ln>
          <a:solidFill>
            <a:schemeClr val="bg2"/>
          </a:solidFill>
        </a:ln>
        <a:effectLst>
          <a:outerShdw blurRad="241300" dist="50800" dir="5400000" algn="ctr" rotWithShape="0">
            <a:srgbClr val="000000">
              <a:alpha val="13000"/>
            </a:srgbClr>
          </a:outerShdw>
        </a:effectLst>
      </a:spPr>
      <a:bodyPr wrap="square" lIns="144000" tIns="144000" rIns="144000" bIns="144000" rtlCol="0">
        <a:spAutoFit/>
      </a:bodyPr>
      <a:lstStyle>
        <a:defPPr algn="l">
          <a:defRPr sz="1600" b="1" dirty="0" smtClean="0"/>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Ginesys Green shades">
      <a:dk1>
        <a:srgbClr val="3F3F3F"/>
      </a:dk1>
      <a:lt1>
        <a:sysClr val="window" lastClr="FFFFFF"/>
      </a:lt1>
      <a:dk2>
        <a:srgbClr val="425549"/>
      </a:dk2>
      <a:lt2>
        <a:srgbClr val="EFEFEF"/>
      </a:lt2>
      <a:accent1>
        <a:srgbClr val="96D672"/>
      </a:accent1>
      <a:accent2>
        <a:srgbClr val="75BF45"/>
      </a:accent2>
      <a:accent3>
        <a:srgbClr val="51A14C"/>
      </a:accent3>
      <a:accent4>
        <a:srgbClr val="438959"/>
      </a:accent4>
      <a:accent5>
        <a:srgbClr val="219B5B"/>
      </a:accent5>
      <a:accent6>
        <a:srgbClr val="15A761"/>
      </a:accent6>
      <a:hlink>
        <a:srgbClr val="51A14C"/>
      </a:hlink>
      <a:folHlink>
        <a:srgbClr val="425549"/>
      </a:folHlink>
    </a:clrScheme>
    <a:fontScheme name="Custom 2">
      <a:majorFont>
        <a:latin typeface="Nunito Sans Bold"/>
        <a:ea typeface=""/>
        <a:cs typeface=""/>
      </a:majorFont>
      <a:minorFont>
        <a:latin typeface="Nunito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noFill/>
        </a:ln>
        <a:effectLst>
          <a:outerShdw blurRad="711200" dir="4320000" sx="99000" sy="99000" algn="t" rotWithShape="0">
            <a:schemeClr val="tx1">
              <a:lumMod val="60000"/>
              <a:lumOff val="40000"/>
              <a:alpha val="35000"/>
            </a:schemeClr>
          </a:outerShdw>
        </a:effectLst>
      </a:spPr>
      <a:bodyPr rtlCol="0" anchor="ctr"/>
      <a:lstStyle>
        <a:defPPr algn="l">
          <a:defRPr sz="1400" b="1" dirty="0" smtClean="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2"/>
        </a:lnRef>
        <a:fillRef idx="0">
          <a:schemeClr val="accent2"/>
        </a:fillRef>
        <a:effectRef idx="0">
          <a:schemeClr val="accent2"/>
        </a:effectRef>
        <a:fontRef idx="minor">
          <a:schemeClr val="tx1"/>
        </a:fontRef>
      </a:style>
    </a:lnDef>
    <a:txDef>
      <a:spPr>
        <a:solidFill>
          <a:schemeClr val="bg1"/>
        </a:solidFill>
        <a:ln>
          <a:solidFill>
            <a:schemeClr val="bg2"/>
          </a:solidFill>
        </a:ln>
        <a:effectLst>
          <a:outerShdw blurRad="241300" dist="50800" dir="5400000" algn="ctr" rotWithShape="0">
            <a:srgbClr val="000000">
              <a:alpha val="13000"/>
            </a:srgbClr>
          </a:outerShdw>
        </a:effectLst>
      </a:spPr>
      <a:bodyPr wrap="square" lIns="144000" tIns="144000" rIns="144000" bIns="144000" rtlCol="0">
        <a:spAutoFit/>
      </a:bodyPr>
      <a:lstStyle>
        <a:defPPr algn="l">
          <a:defRPr sz="1600" b="1" dirty="0" smtClean="0"/>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Office Theme">
  <a:themeElements>
    <a:clrScheme name="Ginesys Green shades">
      <a:dk1>
        <a:srgbClr val="3F3F3F"/>
      </a:dk1>
      <a:lt1>
        <a:sysClr val="window" lastClr="FFFFFF"/>
      </a:lt1>
      <a:dk2>
        <a:srgbClr val="425549"/>
      </a:dk2>
      <a:lt2>
        <a:srgbClr val="EFEFEF"/>
      </a:lt2>
      <a:accent1>
        <a:srgbClr val="96D672"/>
      </a:accent1>
      <a:accent2>
        <a:srgbClr val="75BF45"/>
      </a:accent2>
      <a:accent3>
        <a:srgbClr val="51A14C"/>
      </a:accent3>
      <a:accent4>
        <a:srgbClr val="438959"/>
      </a:accent4>
      <a:accent5>
        <a:srgbClr val="219B5B"/>
      </a:accent5>
      <a:accent6>
        <a:srgbClr val="15A761"/>
      </a:accent6>
      <a:hlink>
        <a:srgbClr val="51A14C"/>
      </a:hlink>
      <a:folHlink>
        <a:srgbClr val="425549"/>
      </a:folHlink>
    </a:clrScheme>
    <a:fontScheme name="Custom 2">
      <a:majorFont>
        <a:latin typeface="Nunito Sans Bold"/>
        <a:ea typeface=""/>
        <a:cs typeface=""/>
      </a:majorFont>
      <a:minorFont>
        <a:latin typeface="Nunito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noFill/>
        </a:ln>
        <a:effectLst>
          <a:outerShdw blurRad="711200" dir="4320000" sx="99000" sy="99000" algn="t" rotWithShape="0">
            <a:schemeClr val="tx1">
              <a:lumMod val="60000"/>
              <a:lumOff val="40000"/>
              <a:alpha val="35000"/>
            </a:schemeClr>
          </a:outerShdw>
        </a:effectLst>
      </a:spPr>
      <a:bodyPr rtlCol="0" anchor="ctr"/>
      <a:lstStyle>
        <a:defPPr algn="l">
          <a:defRPr sz="1400" b="1" dirty="0" smtClean="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2"/>
        </a:lnRef>
        <a:fillRef idx="0">
          <a:schemeClr val="accent2"/>
        </a:fillRef>
        <a:effectRef idx="0">
          <a:schemeClr val="accent2"/>
        </a:effectRef>
        <a:fontRef idx="minor">
          <a:schemeClr val="tx1"/>
        </a:fontRef>
      </a:style>
    </a:lnDef>
    <a:txDef>
      <a:spPr>
        <a:solidFill>
          <a:schemeClr val="bg1"/>
        </a:solidFill>
        <a:ln>
          <a:solidFill>
            <a:schemeClr val="bg2"/>
          </a:solidFill>
        </a:ln>
        <a:effectLst>
          <a:outerShdw blurRad="241300" dist="50800" dir="5400000" algn="ctr" rotWithShape="0">
            <a:srgbClr val="000000">
              <a:alpha val="13000"/>
            </a:srgbClr>
          </a:outerShdw>
        </a:effectLst>
      </a:spPr>
      <a:bodyPr wrap="square" lIns="144000" tIns="144000" rIns="144000" bIns="144000" rtlCol="0">
        <a:spAutoFit/>
      </a:bodyPr>
      <a:lstStyle>
        <a:defPPr algn="l">
          <a:defRPr sz="1600" b="1" dirty="0" smtClean="0"/>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5_Office Theme">
  <a:themeElements>
    <a:clrScheme name="Ginesys Green shades">
      <a:dk1>
        <a:srgbClr val="3F3F3F"/>
      </a:dk1>
      <a:lt1>
        <a:sysClr val="window" lastClr="FFFFFF"/>
      </a:lt1>
      <a:dk2>
        <a:srgbClr val="425549"/>
      </a:dk2>
      <a:lt2>
        <a:srgbClr val="EFEFEF"/>
      </a:lt2>
      <a:accent1>
        <a:srgbClr val="96D672"/>
      </a:accent1>
      <a:accent2>
        <a:srgbClr val="75BF45"/>
      </a:accent2>
      <a:accent3>
        <a:srgbClr val="51A14C"/>
      </a:accent3>
      <a:accent4>
        <a:srgbClr val="438959"/>
      </a:accent4>
      <a:accent5>
        <a:srgbClr val="219B5B"/>
      </a:accent5>
      <a:accent6>
        <a:srgbClr val="15A761"/>
      </a:accent6>
      <a:hlink>
        <a:srgbClr val="51A14C"/>
      </a:hlink>
      <a:folHlink>
        <a:srgbClr val="425549"/>
      </a:folHlink>
    </a:clrScheme>
    <a:fontScheme name="Custom 2">
      <a:majorFont>
        <a:latin typeface="Nunito Sans Bold"/>
        <a:ea typeface=""/>
        <a:cs typeface=""/>
      </a:majorFont>
      <a:minorFont>
        <a:latin typeface="Nunito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noFill/>
        </a:ln>
        <a:effectLst>
          <a:outerShdw blurRad="711200" dir="4320000" sx="99000" sy="99000" algn="t" rotWithShape="0">
            <a:schemeClr val="tx1">
              <a:lumMod val="60000"/>
              <a:lumOff val="40000"/>
              <a:alpha val="35000"/>
            </a:schemeClr>
          </a:outerShdw>
        </a:effectLst>
      </a:spPr>
      <a:bodyPr rtlCol="0" anchor="ctr"/>
      <a:lstStyle>
        <a:defPPr algn="l">
          <a:defRPr sz="1400" b="1" dirty="0" smtClean="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2"/>
        </a:lnRef>
        <a:fillRef idx="0">
          <a:schemeClr val="accent2"/>
        </a:fillRef>
        <a:effectRef idx="0">
          <a:schemeClr val="accent2"/>
        </a:effectRef>
        <a:fontRef idx="minor">
          <a:schemeClr val="tx1"/>
        </a:fontRef>
      </a:style>
    </a:lnDef>
    <a:txDef>
      <a:spPr>
        <a:solidFill>
          <a:schemeClr val="bg1"/>
        </a:solidFill>
        <a:ln>
          <a:solidFill>
            <a:schemeClr val="bg2"/>
          </a:solidFill>
        </a:ln>
        <a:effectLst>
          <a:outerShdw blurRad="241300" dist="50800" dir="5400000" algn="ctr" rotWithShape="0">
            <a:srgbClr val="000000">
              <a:alpha val="13000"/>
            </a:srgbClr>
          </a:outerShdw>
        </a:effectLst>
      </a:spPr>
      <a:bodyPr wrap="square" lIns="144000" tIns="144000" rIns="144000" bIns="144000" rtlCol="0">
        <a:spAutoFit/>
      </a:bodyPr>
      <a:lstStyle>
        <a:defPPr algn="l">
          <a:defRPr sz="1600" b="1" dirty="0" smtClean="0"/>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6_Office Theme">
  <a:themeElements>
    <a:clrScheme name="Ginesys Green shades">
      <a:dk1>
        <a:srgbClr val="3F3F3F"/>
      </a:dk1>
      <a:lt1>
        <a:sysClr val="window" lastClr="FFFFFF"/>
      </a:lt1>
      <a:dk2>
        <a:srgbClr val="425549"/>
      </a:dk2>
      <a:lt2>
        <a:srgbClr val="EFEFEF"/>
      </a:lt2>
      <a:accent1>
        <a:srgbClr val="96D672"/>
      </a:accent1>
      <a:accent2>
        <a:srgbClr val="75BF45"/>
      </a:accent2>
      <a:accent3>
        <a:srgbClr val="51A14C"/>
      </a:accent3>
      <a:accent4>
        <a:srgbClr val="438959"/>
      </a:accent4>
      <a:accent5>
        <a:srgbClr val="219B5B"/>
      </a:accent5>
      <a:accent6>
        <a:srgbClr val="15A761"/>
      </a:accent6>
      <a:hlink>
        <a:srgbClr val="51A14C"/>
      </a:hlink>
      <a:folHlink>
        <a:srgbClr val="425549"/>
      </a:folHlink>
    </a:clrScheme>
    <a:fontScheme name="Custom 2">
      <a:majorFont>
        <a:latin typeface="Nunito Sans Bold"/>
        <a:ea typeface=""/>
        <a:cs typeface=""/>
      </a:majorFont>
      <a:minorFont>
        <a:latin typeface="Nunito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noFill/>
        </a:ln>
        <a:effectLst>
          <a:outerShdw blurRad="711200" dir="4320000" sx="99000" sy="99000" algn="t" rotWithShape="0">
            <a:schemeClr val="tx1">
              <a:lumMod val="60000"/>
              <a:lumOff val="40000"/>
              <a:alpha val="35000"/>
            </a:schemeClr>
          </a:outerShdw>
        </a:effectLst>
      </a:spPr>
      <a:bodyPr rtlCol="0" anchor="ctr"/>
      <a:lstStyle>
        <a:defPPr algn="l">
          <a:defRPr sz="1400" b="1" dirty="0" smtClean="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2"/>
        </a:lnRef>
        <a:fillRef idx="0">
          <a:schemeClr val="accent2"/>
        </a:fillRef>
        <a:effectRef idx="0">
          <a:schemeClr val="accent2"/>
        </a:effectRef>
        <a:fontRef idx="minor">
          <a:schemeClr val="tx1"/>
        </a:fontRef>
      </a:style>
    </a:lnDef>
    <a:txDef>
      <a:spPr>
        <a:solidFill>
          <a:schemeClr val="bg1"/>
        </a:solidFill>
        <a:ln>
          <a:solidFill>
            <a:schemeClr val="bg2"/>
          </a:solidFill>
        </a:ln>
        <a:effectLst>
          <a:outerShdw blurRad="241300" dist="50800" dir="5400000" algn="ctr" rotWithShape="0">
            <a:srgbClr val="000000">
              <a:alpha val="13000"/>
            </a:srgbClr>
          </a:outerShdw>
        </a:effectLst>
      </a:spPr>
      <a:bodyPr wrap="square" lIns="144000" tIns="144000" rIns="144000" bIns="144000" rtlCol="0">
        <a:spAutoFit/>
      </a:bodyPr>
      <a:lstStyle>
        <a:defPPr algn="l">
          <a:defRPr sz="1600" b="1" dirty="0" smtClean="0"/>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7_Office Theme">
  <a:themeElements>
    <a:clrScheme name="Ginesys Green shades">
      <a:dk1>
        <a:srgbClr val="3F3F3F"/>
      </a:dk1>
      <a:lt1>
        <a:sysClr val="window" lastClr="FFFFFF"/>
      </a:lt1>
      <a:dk2>
        <a:srgbClr val="425549"/>
      </a:dk2>
      <a:lt2>
        <a:srgbClr val="EFEFEF"/>
      </a:lt2>
      <a:accent1>
        <a:srgbClr val="96D672"/>
      </a:accent1>
      <a:accent2>
        <a:srgbClr val="75BF45"/>
      </a:accent2>
      <a:accent3>
        <a:srgbClr val="51A14C"/>
      </a:accent3>
      <a:accent4>
        <a:srgbClr val="438959"/>
      </a:accent4>
      <a:accent5>
        <a:srgbClr val="219B5B"/>
      </a:accent5>
      <a:accent6>
        <a:srgbClr val="15A761"/>
      </a:accent6>
      <a:hlink>
        <a:srgbClr val="51A14C"/>
      </a:hlink>
      <a:folHlink>
        <a:srgbClr val="425549"/>
      </a:folHlink>
    </a:clrScheme>
    <a:fontScheme name="Custom 2">
      <a:majorFont>
        <a:latin typeface="Nunito Sans Bold"/>
        <a:ea typeface=""/>
        <a:cs typeface=""/>
      </a:majorFont>
      <a:minorFont>
        <a:latin typeface="Nunito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noFill/>
        </a:ln>
        <a:effectLst>
          <a:outerShdw blurRad="711200" dir="4320000" sx="99000" sy="99000" algn="t" rotWithShape="0">
            <a:schemeClr val="tx1">
              <a:lumMod val="60000"/>
              <a:lumOff val="40000"/>
              <a:alpha val="35000"/>
            </a:schemeClr>
          </a:outerShdw>
        </a:effectLst>
      </a:spPr>
      <a:bodyPr rtlCol="0" anchor="ctr"/>
      <a:lstStyle>
        <a:defPPr algn="l">
          <a:defRPr sz="1400" b="1" dirty="0" smtClean="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2"/>
        </a:lnRef>
        <a:fillRef idx="0">
          <a:schemeClr val="accent2"/>
        </a:fillRef>
        <a:effectRef idx="0">
          <a:schemeClr val="accent2"/>
        </a:effectRef>
        <a:fontRef idx="minor">
          <a:schemeClr val="tx1"/>
        </a:fontRef>
      </a:style>
    </a:lnDef>
    <a:txDef>
      <a:spPr>
        <a:solidFill>
          <a:schemeClr val="bg1"/>
        </a:solidFill>
        <a:ln>
          <a:solidFill>
            <a:schemeClr val="bg2"/>
          </a:solidFill>
        </a:ln>
        <a:effectLst>
          <a:outerShdw blurRad="241300" dist="50800" dir="5400000" algn="ctr" rotWithShape="0">
            <a:srgbClr val="000000">
              <a:alpha val="13000"/>
            </a:srgbClr>
          </a:outerShdw>
        </a:effectLst>
      </a:spPr>
      <a:bodyPr wrap="square" lIns="144000" tIns="144000" rIns="144000" bIns="144000" rtlCol="0">
        <a:spAutoFit/>
      </a:bodyPr>
      <a:lstStyle>
        <a:defPPr algn="l">
          <a:defRPr sz="1600" b="1" dirty="0" smtClean="0"/>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8_Office Theme">
  <a:themeElements>
    <a:clrScheme name="Ginesys Green shades">
      <a:dk1>
        <a:srgbClr val="3F3F3F"/>
      </a:dk1>
      <a:lt1>
        <a:sysClr val="window" lastClr="FFFFFF"/>
      </a:lt1>
      <a:dk2>
        <a:srgbClr val="425549"/>
      </a:dk2>
      <a:lt2>
        <a:srgbClr val="EFEFEF"/>
      </a:lt2>
      <a:accent1>
        <a:srgbClr val="96D672"/>
      </a:accent1>
      <a:accent2>
        <a:srgbClr val="75BF45"/>
      </a:accent2>
      <a:accent3>
        <a:srgbClr val="51A14C"/>
      </a:accent3>
      <a:accent4>
        <a:srgbClr val="438959"/>
      </a:accent4>
      <a:accent5>
        <a:srgbClr val="219B5B"/>
      </a:accent5>
      <a:accent6>
        <a:srgbClr val="15A761"/>
      </a:accent6>
      <a:hlink>
        <a:srgbClr val="51A14C"/>
      </a:hlink>
      <a:folHlink>
        <a:srgbClr val="425549"/>
      </a:folHlink>
    </a:clrScheme>
    <a:fontScheme name="Custom 2">
      <a:majorFont>
        <a:latin typeface="Nunito Sans Bold"/>
        <a:ea typeface=""/>
        <a:cs typeface=""/>
      </a:majorFont>
      <a:minorFont>
        <a:latin typeface="Nunito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noFill/>
        </a:ln>
        <a:effectLst>
          <a:outerShdw blurRad="711200" dir="4320000" sx="99000" sy="99000" algn="t" rotWithShape="0">
            <a:schemeClr val="tx1">
              <a:lumMod val="60000"/>
              <a:lumOff val="40000"/>
              <a:alpha val="35000"/>
            </a:schemeClr>
          </a:outerShdw>
        </a:effectLst>
      </a:spPr>
      <a:bodyPr rtlCol="0" anchor="ctr"/>
      <a:lstStyle>
        <a:defPPr algn="l">
          <a:defRPr sz="1400" b="1" dirty="0" smtClean="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2"/>
        </a:lnRef>
        <a:fillRef idx="0">
          <a:schemeClr val="accent2"/>
        </a:fillRef>
        <a:effectRef idx="0">
          <a:schemeClr val="accent2"/>
        </a:effectRef>
        <a:fontRef idx="minor">
          <a:schemeClr val="tx1"/>
        </a:fontRef>
      </a:style>
    </a:lnDef>
    <a:txDef>
      <a:spPr>
        <a:solidFill>
          <a:schemeClr val="bg1"/>
        </a:solidFill>
        <a:ln>
          <a:solidFill>
            <a:schemeClr val="bg2"/>
          </a:solidFill>
        </a:ln>
        <a:effectLst>
          <a:outerShdw blurRad="241300" dist="50800" dir="5400000" algn="ctr" rotWithShape="0">
            <a:srgbClr val="000000">
              <a:alpha val="13000"/>
            </a:srgbClr>
          </a:outerShdw>
        </a:effectLst>
      </a:spPr>
      <a:bodyPr wrap="square" lIns="144000" tIns="144000" rIns="144000" bIns="144000" rtlCol="0">
        <a:spAutoFit/>
      </a:bodyPr>
      <a:lstStyle>
        <a:defPPr algn="l">
          <a:defRPr sz="1600" b="1" dirty="0" smtClean="0"/>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6115</Words>
  <Application>WPS Presentation</Application>
  <PresentationFormat>Widescreen</PresentationFormat>
  <Paragraphs>217</Paragraphs>
  <Slides>15</Slides>
  <Notes>7</Notes>
  <HiddenSlides>0</HiddenSlides>
  <MMClips>0</MMClips>
  <ScaleCrop>false</ScaleCrop>
  <HeadingPairs>
    <vt:vector size="6" baseType="variant">
      <vt:variant>
        <vt:lpstr>已用的字体</vt:lpstr>
      </vt:variant>
      <vt:variant>
        <vt:i4>8</vt:i4>
      </vt:variant>
      <vt:variant>
        <vt:lpstr>主题</vt:lpstr>
      </vt:variant>
      <vt:variant>
        <vt:i4>10</vt:i4>
      </vt:variant>
      <vt:variant>
        <vt:lpstr>幻灯片标题</vt:lpstr>
      </vt:variant>
      <vt:variant>
        <vt:i4>15</vt:i4>
      </vt:variant>
    </vt:vector>
  </HeadingPairs>
  <TitlesOfParts>
    <vt:vector size="33" baseType="lpstr">
      <vt:lpstr>Arial</vt:lpstr>
      <vt:lpstr>SimSun</vt:lpstr>
      <vt:lpstr>Wingdings</vt:lpstr>
      <vt:lpstr>Nunito Sans</vt:lpstr>
      <vt:lpstr>Nunito Sans Bold</vt:lpstr>
      <vt:lpstr>Microsoft YaHei</vt:lpstr>
      <vt:lpstr>Arial Unicode MS</vt:lpstr>
      <vt:lpstr>Calibri</vt:lpstr>
      <vt:lpstr>Office Theme</vt:lpstr>
      <vt:lpstr>1_Office Theme</vt:lpstr>
      <vt:lpstr>2_Office Theme</vt:lpstr>
      <vt:lpstr>3_Office Theme</vt:lpstr>
      <vt:lpstr>4_Office Theme</vt:lpstr>
      <vt:lpstr>5_Office Theme</vt:lpstr>
      <vt:lpstr>6_Office Theme</vt:lpstr>
      <vt:lpstr>7_Office Theme</vt:lpstr>
      <vt:lpstr>8_Office Theme</vt:lpstr>
      <vt:lpstr>9_Office Theme</vt:lpstr>
      <vt:lpstr>Section 194Q: TDS on Purchase of Goods</vt:lpstr>
      <vt:lpstr>An Introduction</vt:lpstr>
      <vt:lpstr>Change in TDS Section</vt:lpstr>
      <vt:lpstr>Reflection of TDS Type</vt:lpstr>
      <vt:lpstr>Derivation of TDS Rate</vt:lpstr>
      <vt:lpstr>Change in Invoice</vt:lpstr>
      <vt:lpstr>Auto creation of TDS Journal</vt:lpstr>
      <vt:lpstr>Adjustment of pending Journals</vt:lpstr>
      <vt:lpstr>Changes in Item Charge </vt:lpstr>
      <vt:lpstr>Reflection in Panel</vt:lpstr>
      <vt:lpstr>Reflection in List View</vt:lpstr>
      <vt:lpstr>Understanding the auto TDS Journal</vt:lpstr>
      <vt:lpstr>To summarize, steps to follow:</vt:lpstr>
      <vt:lpstr>Assumptions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Explanation of slide template:  A guide to using this correctly</dc:title>
  <dc:creator>debjitbhattacharyya1997@outlook.com</dc:creator>
  <cp:lastModifiedBy>vishal.dhanuka</cp:lastModifiedBy>
  <cp:revision>27</cp:revision>
  <dcterms:created xsi:type="dcterms:W3CDTF">2021-05-25T13:20:00Z</dcterms:created>
  <dcterms:modified xsi:type="dcterms:W3CDTF">2021-06-16T05:48:42Z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1033-11.2.0.10152</vt:lpwstr>
  </property>
</Properties>
</file>