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FF33"/>
    <a:srgbClr val="9966FF"/>
    <a:srgbClr val="CC0066"/>
    <a:srgbClr val="FFFF00"/>
    <a:srgbClr val="ECE214"/>
    <a:srgbClr val="8EE2E4"/>
    <a:srgbClr val="562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B6B36-6A9E-4DDF-B8AB-447C66E2EE3A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89758-184F-41F6-B0BE-87120D0E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89758-184F-41F6-B0BE-87120D0EF1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D3E8-33CB-45EA-9FA4-50E61C5ACE3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D494-407C-4B64-92AF-80285A24E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Callout 14"/>
          <p:cNvSpPr/>
          <p:nvPr/>
        </p:nvSpPr>
        <p:spPr>
          <a:xfrm>
            <a:off x="7429520" y="1214422"/>
            <a:ext cx="1571636" cy="2286016"/>
          </a:xfrm>
          <a:prstGeom prst="right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Callout 27"/>
          <p:cNvSpPr/>
          <p:nvPr/>
        </p:nvSpPr>
        <p:spPr>
          <a:xfrm>
            <a:off x="6215074" y="1214422"/>
            <a:ext cx="1571636" cy="2286016"/>
          </a:xfrm>
          <a:prstGeom prst="right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Callout 21"/>
          <p:cNvSpPr/>
          <p:nvPr/>
        </p:nvSpPr>
        <p:spPr>
          <a:xfrm>
            <a:off x="5000628" y="1214422"/>
            <a:ext cx="1571636" cy="2286016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Callout 20"/>
          <p:cNvSpPr/>
          <p:nvPr/>
        </p:nvSpPr>
        <p:spPr>
          <a:xfrm>
            <a:off x="3714744" y="1214422"/>
            <a:ext cx="1643074" cy="2286016"/>
          </a:xfrm>
          <a:prstGeom prst="rightArrowCallout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Callout 19"/>
          <p:cNvSpPr/>
          <p:nvPr/>
        </p:nvSpPr>
        <p:spPr>
          <a:xfrm>
            <a:off x="2428860" y="1214422"/>
            <a:ext cx="1714512" cy="2286016"/>
          </a:xfrm>
          <a:prstGeom prst="right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Callout 18"/>
          <p:cNvSpPr/>
          <p:nvPr/>
        </p:nvSpPr>
        <p:spPr>
          <a:xfrm>
            <a:off x="1285852" y="1214422"/>
            <a:ext cx="1500198" cy="2286016"/>
          </a:xfrm>
          <a:prstGeom prst="rightArrowCallou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Callout 10"/>
          <p:cNvSpPr/>
          <p:nvPr/>
        </p:nvSpPr>
        <p:spPr>
          <a:xfrm>
            <a:off x="214282" y="1214422"/>
            <a:ext cx="1357322" cy="2286016"/>
          </a:xfrm>
          <a:prstGeom prst="rightArrowCallou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4282" y="2252955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PURCHASE ORDER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714480" y="22024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6050" y="2181517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PURCHASE RETURN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43372" y="214311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GRT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86380" y="21431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PURCHASE CREDIT NOTE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715272" y="214311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PURCHASE INVOICE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500298" y="428604"/>
            <a:ext cx="42862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PROCESS FLOW OF PROCUREMENT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500826" y="2223307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ADJUSTMENT</a:t>
            </a:r>
            <a:endParaRPr 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subhasree.b</dc:creator>
  <cp:lastModifiedBy>subhasree.b</cp:lastModifiedBy>
  <cp:revision>12</cp:revision>
  <dcterms:created xsi:type="dcterms:W3CDTF">2022-04-12T11:19:13Z</dcterms:created>
  <dcterms:modified xsi:type="dcterms:W3CDTF">2022-04-14T11:51:24Z</dcterms:modified>
</cp:coreProperties>
</file>