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13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6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56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026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493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739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945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359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12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13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72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hyperlink" Target="http://www.ginesys.in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mgjiztrhxe-ashim-d-silva.jpg"/>
          <p:cNvPicPr>
            <a:picLocks noChangeAspect="1"/>
          </p:cNvPicPr>
          <p:nvPr/>
        </p:nvPicPr>
        <p:blipFill>
          <a:blip r:embed="rId2">
            <a:alphaModFix amt="70000"/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/>
          <a:lstStyle/>
          <a:p>
            <a:r>
              <a:rPr lang="en-IN" b="1" dirty="0"/>
              <a:t/>
            </a:r>
            <a:br>
              <a:rPr lang="en-IN" b="1" dirty="0"/>
            </a:br>
            <a:endParaRPr lang="en-US" dirty="0"/>
          </a:p>
        </p:txBody>
      </p:sp>
      <p:pic>
        <p:nvPicPr>
          <p:cNvPr id="7" name="pasted-image.pdf"/>
          <p:cNvPicPr>
            <a:picLocks noChangeAspect="1"/>
          </p:cNvPicPr>
          <p:nvPr/>
        </p:nvPicPr>
        <p:blipFill>
          <a:blip r:embed="rId3">
            <a:extLst/>
          </a:blip>
          <a:srcRect r="1830"/>
          <a:stretch>
            <a:fillRect/>
          </a:stretch>
        </p:blipFill>
        <p:spPr>
          <a:xfrm>
            <a:off x="0" y="867638"/>
            <a:ext cx="5006853" cy="4835206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logo (png)-01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8706280" y="4195232"/>
            <a:ext cx="3485720" cy="3038484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143"/>
          <p:cNvSpPr/>
          <p:nvPr/>
        </p:nvSpPr>
        <p:spPr>
          <a:xfrm>
            <a:off x="9828198" y="6228692"/>
            <a:ext cx="1927772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u="sng">
                <a:latin typeface="Open Sans"/>
                <a:ea typeface="Open Sans"/>
                <a:cs typeface="Open Sans"/>
                <a:sym typeface="Open Sans"/>
                <a:hlinkClick r:id="" action="ppaction://noaction"/>
              </a:defRPr>
            </a:lvl1pPr>
          </a:lstStyle>
          <a:p>
            <a:pPr>
              <a:defRPr u="none"/>
            </a:pPr>
            <a:r>
              <a:rPr sz="2000" u="sng" dirty="0">
                <a:hlinkClick r:id="rId5"/>
              </a:rPr>
              <a:t>www.ginesys.in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04587" y="6037134"/>
            <a:ext cx="2665663" cy="72353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312794" y="2582895"/>
            <a:ext cx="68030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err="1"/>
              <a:t>EasyRewardz</a:t>
            </a:r>
            <a:r>
              <a:rPr lang="en-IN" sz="2400" b="1" dirty="0"/>
              <a:t> - Recon &amp; SKU file Deployment Process</a:t>
            </a:r>
          </a:p>
        </p:txBody>
      </p:sp>
    </p:spTree>
    <p:extLst>
      <p:ext uri="{BB962C8B-B14F-4D97-AF65-F5344CB8AC3E}">
        <p14:creationId xmlns:p14="http://schemas.microsoft.com/office/powerpoint/2010/main" val="2177400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805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Step1: Create working directory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805" y="1884326"/>
            <a:ext cx="10515600" cy="4351338"/>
          </a:xfrm>
        </p:spPr>
        <p:txBody>
          <a:bodyPr/>
          <a:lstStyle/>
          <a:p>
            <a:r>
              <a:rPr lang="en-US" sz="2000" dirty="0"/>
              <a:t>Create a new Folder in C:\ or D:\ Drive </a:t>
            </a:r>
          </a:p>
          <a:p>
            <a:pPr marL="0" indent="0">
              <a:buNone/>
            </a:pPr>
            <a:r>
              <a:rPr lang="en-US" sz="2000" dirty="0"/>
              <a:t>   e.g. C:\ER_SALE_FILE</a:t>
            </a:r>
          </a:p>
          <a:p>
            <a:r>
              <a:rPr lang="en-IN" sz="2000" dirty="0"/>
              <a:t>To make the above mentioned directory as your working directory for generating the required </a:t>
            </a:r>
            <a:r>
              <a:rPr lang="en-IN" sz="2000" dirty="0" smtClean="0"/>
              <a:t>.csv </a:t>
            </a:r>
            <a:r>
              <a:rPr lang="en-IN" sz="2000" dirty="0"/>
              <a:t>file, run the following script in your database.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/>
              <a:t>Script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31523" y="3461122"/>
            <a:ext cx="5266406" cy="16997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dirty="0">
                <a:solidFill>
                  <a:schemeClr val="tx1"/>
                </a:solidFill>
              </a:rPr>
              <a:t>DROP DIRECTORY ER_WORKING_DIR;</a:t>
            </a:r>
          </a:p>
          <a:p>
            <a:endParaRPr lang="en-IN" dirty="0">
              <a:solidFill>
                <a:schemeClr val="tx1"/>
              </a:solidFill>
            </a:endParaRPr>
          </a:p>
          <a:p>
            <a:r>
              <a:rPr lang="en-IN" dirty="0">
                <a:solidFill>
                  <a:schemeClr val="tx1"/>
                </a:solidFill>
              </a:rPr>
              <a:t>CREATE OR REPLACE DIRECTORY </a:t>
            </a:r>
          </a:p>
          <a:p>
            <a:r>
              <a:rPr lang="en-IN" dirty="0">
                <a:solidFill>
                  <a:schemeClr val="tx1"/>
                </a:solidFill>
              </a:rPr>
              <a:t>ER_WORKING_DIR AS </a:t>
            </a:r>
          </a:p>
          <a:p>
            <a:r>
              <a:rPr lang="en-IN" dirty="0">
                <a:solidFill>
                  <a:schemeClr val="tx1"/>
                </a:solidFill>
              </a:rPr>
              <a:t>'C:\ER_SALE_FILE';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536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Step2: Capture last POS Bill sync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7448"/>
          </a:xfrm>
        </p:spPr>
        <p:txBody>
          <a:bodyPr>
            <a:normAutofit/>
          </a:bodyPr>
          <a:lstStyle/>
          <a:p>
            <a:r>
              <a:rPr lang="en-US" sz="2000" dirty="0"/>
              <a:t>We have introduced a new procedure in Ginesys HO Version 11.131.5, which will capture Site wise Last POS Bill sync </a:t>
            </a:r>
            <a:r>
              <a:rPr lang="en-US" sz="2000" dirty="0" smtClean="0"/>
              <a:t>event information.</a:t>
            </a:r>
            <a:endParaRPr lang="en-US" sz="2000" dirty="0"/>
          </a:p>
          <a:p>
            <a:r>
              <a:rPr lang="en-US" sz="2000" dirty="0"/>
              <a:t> Users of versions below </a:t>
            </a:r>
            <a:r>
              <a:rPr lang="en-US" sz="2000" dirty="0" smtClean="0"/>
              <a:t> 11.131.5 can </a:t>
            </a:r>
            <a:r>
              <a:rPr lang="en-US" sz="2000" dirty="0"/>
              <a:t>run this procedure manually.</a:t>
            </a:r>
          </a:p>
          <a:p>
            <a:pPr marL="0" indent="0">
              <a:buNone/>
            </a:pPr>
            <a:r>
              <a:rPr lang="en-US" sz="2400" b="1" dirty="0"/>
              <a:t>   Script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1995007" y="3286192"/>
            <a:ext cx="7536269" cy="20603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dirty="0">
                <a:solidFill>
                  <a:schemeClr val="tx1"/>
                </a:solidFill>
              </a:rPr>
              <a:t>CREATE TABLE ER_LASTPOSBILLSYNCINFO</a:t>
            </a:r>
          </a:p>
          <a:p>
            <a:r>
              <a:rPr lang="en-IN" sz="1400" dirty="0">
                <a:solidFill>
                  <a:schemeClr val="tx1"/>
                </a:solidFill>
              </a:rPr>
              <a:t>(</a:t>
            </a:r>
          </a:p>
          <a:p>
            <a:r>
              <a:rPr lang="en-IN" sz="1400" dirty="0">
                <a:solidFill>
                  <a:schemeClr val="tx1"/>
                </a:solidFill>
              </a:rPr>
              <a:t>ADMSITE_CODE NUMBER (12) NOT NULL ,</a:t>
            </a:r>
          </a:p>
          <a:p>
            <a:r>
              <a:rPr lang="en-IN" sz="1400" dirty="0">
                <a:solidFill>
                  <a:schemeClr val="tx1"/>
                </a:solidFill>
              </a:rPr>
              <a:t>LAST_STLMDATE DATE  </a:t>
            </a:r>
          </a:p>
          <a:p>
            <a:r>
              <a:rPr lang="en-IN" sz="1400" dirty="0">
                <a:solidFill>
                  <a:schemeClr val="tx1"/>
                </a:solidFill>
              </a:rPr>
              <a:t>);</a:t>
            </a:r>
          </a:p>
          <a:p>
            <a:endParaRPr lang="en-IN" sz="1400" dirty="0">
              <a:solidFill>
                <a:schemeClr val="tx1"/>
              </a:solidFill>
            </a:endParaRPr>
          </a:p>
          <a:p>
            <a:r>
              <a:rPr lang="en-IN" sz="1400" dirty="0">
                <a:solidFill>
                  <a:schemeClr val="tx1"/>
                </a:solidFill>
              </a:rPr>
              <a:t>ALTER TABLE ER_LASTPOSBILLSYNCINFO</a:t>
            </a:r>
          </a:p>
          <a:p>
            <a:r>
              <a:rPr lang="en-IN" sz="1400" dirty="0">
                <a:solidFill>
                  <a:schemeClr val="tx1"/>
                </a:solidFill>
              </a:rPr>
              <a:t>ADD (CONSTRAINT ER_LASTPOSBILLSYNCINFO_R01 FOREIGN KEY (ADMSITE_CODE)</a:t>
            </a:r>
          </a:p>
          <a:p>
            <a:r>
              <a:rPr lang="en-IN" sz="1400" dirty="0">
                <a:solidFill>
                  <a:schemeClr val="tx1"/>
                </a:solidFill>
              </a:rPr>
              <a:t>      REFERENCES ADMSITE (CODE));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59" y="381820"/>
            <a:ext cx="10039066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Step 3: Procedure to generate POS Sale Data .csv file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29050"/>
            <a:ext cx="10515600" cy="4465387"/>
          </a:xfrm>
        </p:spPr>
        <p:txBody>
          <a:bodyPr>
            <a:normAutofit/>
          </a:bodyPr>
          <a:lstStyle/>
          <a:p>
            <a:r>
              <a:rPr lang="en-US" sz="2000" dirty="0"/>
              <a:t>We have introduced a new procedure in </a:t>
            </a:r>
            <a:r>
              <a:rPr lang="en-US" sz="2000" dirty="0" err="1"/>
              <a:t>Ginesys</a:t>
            </a:r>
            <a:r>
              <a:rPr lang="en-US" sz="2000" dirty="0"/>
              <a:t> HO Version 11.131.5, which will generate .csv file on last POS settlement date wise POS Bill data for </a:t>
            </a:r>
            <a:r>
              <a:rPr lang="en-US" sz="2000" dirty="0" err="1"/>
              <a:t>EasyRewardz</a:t>
            </a:r>
            <a:r>
              <a:rPr lang="en-US" sz="2000" dirty="0"/>
              <a:t>. </a:t>
            </a:r>
          </a:p>
          <a:p>
            <a:r>
              <a:rPr lang="en-US" sz="2000" dirty="0"/>
              <a:t>Users of versions below  11.131.5 can run this procedure manually.</a:t>
            </a:r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b="1" dirty="0"/>
              <a:t>Script</a:t>
            </a:r>
            <a:r>
              <a:rPr lang="en-US" sz="2400" dirty="0"/>
              <a:t>:  </a:t>
            </a:r>
          </a:p>
          <a:p>
            <a:pPr marL="0" indent="0">
              <a:buNone/>
            </a:pPr>
            <a:r>
              <a:rPr lang="en-US" sz="2400" b="1" dirty="0"/>
              <a:t>  </a:t>
            </a:r>
            <a:endParaRPr lang="en-US" sz="2400" dirty="0"/>
          </a:p>
          <a:p>
            <a:r>
              <a:rPr lang="en-IN" sz="2000" dirty="0"/>
              <a:t>Name format of the .csv file generated from the above mentioned procedure is given below -</a:t>
            </a:r>
          </a:p>
          <a:p>
            <a:pPr marL="0" indent="0">
              <a:buNone/>
            </a:pPr>
            <a:r>
              <a:rPr lang="en-IN" sz="2000" dirty="0">
                <a:effectLst/>
              </a:rPr>
              <a:t>   File Name for POS Bill Data:</a:t>
            </a:r>
          </a:p>
          <a:p>
            <a:pPr marL="0" indent="0">
              <a:buNone/>
            </a:pPr>
            <a:r>
              <a:rPr lang="en-IN" sz="2000" b="1" i="1" dirty="0"/>
              <a:t>   </a:t>
            </a:r>
            <a:r>
              <a:rPr lang="en-IN" sz="2000" b="1" i="1" dirty="0">
                <a:effectLst/>
              </a:rPr>
              <a:t>'ER_GINPOS_Sale_DDMMRRRR_HHMMSS.csv'</a:t>
            </a:r>
            <a:r>
              <a:rPr lang="en-IN" sz="2000" dirty="0">
                <a:effectLst/>
              </a:rPr>
              <a:t>;</a:t>
            </a:r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8079133"/>
              </p:ext>
            </p:extLst>
          </p:nvPr>
        </p:nvGraphicFramePr>
        <p:xfrm>
          <a:off x="1897063" y="3575050"/>
          <a:ext cx="10064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Packager Shell Object" showAsIcon="1" r:id="rId3" imgW="1006200" imgH="488520" progId="Package">
                  <p:embed/>
                </p:oleObj>
              </mc:Choice>
              <mc:Fallback>
                <p:oleObj name="Packager Shell Object" showAsIcon="1" r:id="rId3" imgW="1006200" imgH="48852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97063" y="3575050"/>
                        <a:ext cx="1006475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171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805" y="3096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Step 4: Procedure to generate POS Sale Item Data .csv file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2920"/>
            <a:ext cx="10515600" cy="4351338"/>
          </a:xfrm>
        </p:spPr>
        <p:txBody>
          <a:bodyPr>
            <a:noAutofit/>
          </a:bodyPr>
          <a:lstStyle/>
          <a:p>
            <a:r>
              <a:rPr lang="en-US" sz="2000" dirty="0"/>
              <a:t>We have introduced a new procedure in </a:t>
            </a:r>
            <a:r>
              <a:rPr lang="en-US" sz="2000" dirty="0" err="1"/>
              <a:t>Ginesys</a:t>
            </a:r>
            <a:r>
              <a:rPr lang="en-US" sz="2000" dirty="0"/>
              <a:t> HO Version 11.131.5, which will generate .csv file on last POS settlement date wise POS Bill Item data for </a:t>
            </a:r>
            <a:r>
              <a:rPr lang="en-US" sz="2000" dirty="0" err="1"/>
              <a:t>EasyRewardz</a:t>
            </a:r>
            <a:r>
              <a:rPr lang="en-US" sz="2000" dirty="0"/>
              <a:t>. </a:t>
            </a:r>
          </a:p>
          <a:p>
            <a:r>
              <a:rPr lang="en-US" sz="2000" dirty="0"/>
              <a:t>Users of versions below  11.131.5 can run this procedure manually.</a:t>
            </a:r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b="1" dirty="0"/>
              <a:t>Script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r>
              <a:rPr lang="en-IN" sz="2000" dirty="0"/>
              <a:t>Name format of the .csv file generated from the above mentioned procedure is given below -</a:t>
            </a:r>
          </a:p>
          <a:p>
            <a:pPr marL="0" indent="0">
              <a:buNone/>
            </a:pPr>
            <a:r>
              <a:rPr lang="en-IN" sz="2000" dirty="0">
                <a:effectLst/>
              </a:rPr>
              <a:t>   File Name for POS Bill Item Data:</a:t>
            </a:r>
          </a:p>
          <a:p>
            <a:pPr marL="0" indent="0">
              <a:buNone/>
            </a:pPr>
            <a:r>
              <a:rPr lang="en-US" sz="2000" b="1" i="1" dirty="0"/>
              <a:t>   'ER_GINPOS_Sale_Item_DDMMRRRR_HHMMSS.csv'</a:t>
            </a:r>
            <a:r>
              <a:rPr lang="en-US" sz="2000" dirty="0"/>
              <a:t>;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955629"/>
              </p:ext>
            </p:extLst>
          </p:nvPr>
        </p:nvGraphicFramePr>
        <p:xfrm>
          <a:off x="1860550" y="3159125"/>
          <a:ext cx="13335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Packager Shell Object" showAsIcon="1" r:id="rId3" imgW="1332720" imgH="488520" progId="Package">
                  <p:embed/>
                </p:oleObj>
              </mc:Choice>
              <mc:Fallback>
                <p:oleObj name="Packager Shell Object" showAsIcon="1" r:id="rId3" imgW="1332720" imgH="48852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60550" y="3159125"/>
                        <a:ext cx="1333500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2152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624" y="276023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Step 5 : Schedule Job for generating Incremental POS Sale Data.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We need to run one schedule job procedure on HO Database to </a:t>
            </a:r>
            <a:r>
              <a:rPr lang="en-IN" sz="2000" dirty="0"/>
              <a:t>automate the.csv file generating process</a:t>
            </a:r>
            <a:r>
              <a:rPr lang="en-US" sz="2000" dirty="0"/>
              <a:t>.</a:t>
            </a:r>
            <a:r>
              <a:rPr lang="en-IN" sz="2000" dirty="0"/>
              <a:t>(This Job will find the site wise records of settled POS bills from the last settled date to the day before the report generation date). </a:t>
            </a:r>
          </a:p>
          <a:p>
            <a:r>
              <a:rPr lang="en-IN" sz="2000" dirty="0"/>
              <a:t>This job will generate the Incremental POS Sale Data in .csv format on everyday basis at a given time.</a:t>
            </a:r>
          </a:p>
          <a:p>
            <a:pPr algn="just"/>
            <a:r>
              <a:rPr lang="en-US" sz="2000" dirty="0"/>
              <a:t>Users have to run this Job manually at their Database.</a:t>
            </a:r>
          </a:p>
          <a:p>
            <a:pPr marL="0" indent="0" algn="just">
              <a:buNone/>
            </a:pPr>
            <a:r>
              <a:rPr lang="en-IN" b="1" dirty="0"/>
              <a:t> Job</a:t>
            </a:r>
            <a:r>
              <a:rPr lang="en-IN" dirty="0"/>
              <a:t>:</a:t>
            </a:r>
          </a:p>
          <a:p>
            <a:pPr marL="0" indent="0" algn="just">
              <a:buNone/>
            </a:pPr>
            <a:r>
              <a:rPr lang="en-IN" dirty="0"/>
              <a:t>   </a:t>
            </a:r>
          </a:p>
          <a:p>
            <a:pPr marL="0" indent="0" algn="just">
              <a:buNone/>
            </a:pPr>
            <a:endParaRPr lang="en-IN" dirty="0"/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914296"/>
              </p:ext>
            </p:extLst>
          </p:nvPr>
        </p:nvGraphicFramePr>
        <p:xfrm>
          <a:off x="1471613" y="4610100"/>
          <a:ext cx="147796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Packager Shell Object" showAsIcon="1" r:id="rId3" imgW="1477800" imgH="488520" progId="Package">
                  <p:embed/>
                </p:oleObj>
              </mc:Choice>
              <mc:Fallback>
                <p:oleObj name="Packager Shell Object" showAsIcon="1" r:id="rId3" imgW="1477800" imgH="48852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1613" y="4610100"/>
                        <a:ext cx="1477962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1827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Step 6 : </a:t>
            </a:r>
            <a:r>
              <a:rPr lang="en-US" sz="3600" b="1" dirty="0">
                <a:solidFill>
                  <a:prstClr val="black"/>
                </a:solidFill>
              </a:rPr>
              <a:t>Schedule Job for generating Incremental POS Sale Item Data.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>
                <a:solidFill>
                  <a:prstClr val="black"/>
                </a:solidFill>
              </a:rPr>
              <a:t>We need to run one schedule job procedure on HO Database to </a:t>
            </a:r>
            <a:r>
              <a:rPr lang="en-IN" sz="2000" dirty="0">
                <a:solidFill>
                  <a:prstClr val="black"/>
                </a:solidFill>
              </a:rPr>
              <a:t>automate the.csv file generating process</a:t>
            </a:r>
            <a:r>
              <a:rPr lang="en-US" sz="2000" dirty="0">
                <a:solidFill>
                  <a:prstClr val="black"/>
                </a:solidFill>
              </a:rPr>
              <a:t>.</a:t>
            </a:r>
            <a:r>
              <a:rPr lang="en-IN" sz="2000" dirty="0">
                <a:solidFill>
                  <a:prstClr val="black"/>
                </a:solidFill>
              </a:rPr>
              <a:t>(This Job will find the site wise records of settled POS bills </a:t>
            </a:r>
            <a:r>
              <a:rPr lang="en-IN" sz="2000">
                <a:solidFill>
                  <a:prstClr val="black"/>
                </a:solidFill>
              </a:rPr>
              <a:t>item </a:t>
            </a:r>
            <a:r>
              <a:rPr lang="en-IN" sz="2000" smtClean="0">
                <a:solidFill>
                  <a:prstClr val="black"/>
                </a:solidFill>
              </a:rPr>
              <a:t>information </a:t>
            </a:r>
            <a:r>
              <a:rPr lang="en-IN" sz="2000" dirty="0">
                <a:solidFill>
                  <a:prstClr val="black"/>
                </a:solidFill>
              </a:rPr>
              <a:t>from the last settled date to the day before the report generation date). </a:t>
            </a:r>
          </a:p>
          <a:p>
            <a:pPr lvl="0"/>
            <a:r>
              <a:rPr lang="en-IN" sz="2000" dirty="0">
                <a:solidFill>
                  <a:prstClr val="black"/>
                </a:solidFill>
              </a:rPr>
              <a:t>This job will generate the Incremental POS Sale Item Data in .csv format on everyday basis at a given time.</a:t>
            </a:r>
          </a:p>
          <a:p>
            <a:pPr lvl="0" algn="just"/>
            <a:r>
              <a:rPr lang="en-US" sz="2000" dirty="0">
                <a:solidFill>
                  <a:prstClr val="black"/>
                </a:solidFill>
              </a:rPr>
              <a:t>Users have to run this Job manually at their Database.</a:t>
            </a:r>
          </a:p>
          <a:p>
            <a:pPr marL="0" lvl="0" indent="0" algn="just">
              <a:buNone/>
            </a:pPr>
            <a:r>
              <a:rPr lang="en-IN" b="1" dirty="0">
                <a:solidFill>
                  <a:prstClr val="black"/>
                </a:solidFill>
              </a:rPr>
              <a:t> Job</a:t>
            </a:r>
            <a:r>
              <a:rPr lang="en-IN" dirty="0">
                <a:solidFill>
                  <a:prstClr val="black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IN" dirty="0"/>
              <a:t>   </a:t>
            </a:r>
          </a:p>
          <a:p>
            <a:pPr marL="0" indent="0" algn="just">
              <a:buNone/>
            </a:pPr>
            <a:endParaRPr lang="en-IN" dirty="0"/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732485"/>
              </p:ext>
            </p:extLst>
          </p:nvPr>
        </p:nvGraphicFramePr>
        <p:xfrm>
          <a:off x="1169988" y="4338638"/>
          <a:ext cx="178593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Packager Shell Object" showAsIcon="1" r:id="rId3" imgW="1785960" imgH="488520" progId="Package">
                  <p:embed/>
                </p:oleObj>
              </mc:Choice>
              <mc:Fallback>
                <p:oleObj name="Packager Shell Object" showAsIcon="1" r:id="rId3" imgW="1785960" imgH="48852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9988" y="4338638"/>
                        <a:ext cx="1785937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7003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-121043" y="-74645"/>
            <a:ext cx="12313043" cy="7024085"/>
            <a:chOff x="0" y="0"/>
            <a:chExt cx="14983663" cy="10035345"/>
          </a:xfrm>
        </p:grpSpPr>
        <p:pic>
          <p:nvPicPr>
            <p:cNvPr id="5" name="1_cmofspfso-joanna-kosinska-filtered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0800" y="50800"/>
              <a:ext cx="14882063" cy="9933745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6" name="Picture 5"/>
            <p:cNvPicPr>
              <a:picLocks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14983663" cy="10035345"/>
            </a:xfrm>
            <a:prstGeom prst="rect">
              <a:avLst/>
            </a:prstGeom>
            <a:effectLst/>
          </p:spPr>
        </p:pic>
      </p:grpSp>
      <p:sp>
        <p:nvSpPr>
          <p:cNvPr id="7" name="Shape 144"/>
          <p:cNvSpPr/>
          <p:nvPr/>
        </p:nvSpPr>
        <p:spPr>
          <a:xfrm>
            <a:off x="5758557" y="1614893"/>
            <a:ext cx="1521891" cy="4093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algn="ctr">
              <a:lnSpc>
                <a:spcPct val="120000"/>
              </a:lnSpc>
              <a:defRPr>
                <a:latin typeface="Open Sans Semibold"/>
                <a:ea typeface="Open Sans Semibold"/>
                <a:cs typeface="Open Sans Semibold"/>
                <a:sym typeface="Open Sans Semibold"/>
              </a:defRPr>
            </a:pPr>
            <a:r>
              <a:rPr lang="en-IN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THANK YOU!</a:t>
            </a:r>
            <a:endParaRPr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Shape 286"/>
          <p:cNvSpPr/>
          <p:nvPr/>
        </p:nvSpPr>
        <p:spPr>
          <a:xfrm>
            <a:off x="4328379" y="2921436"/>
            <a:ext cx="4382245" cy="1318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lc="http://schemas.openxmlformats.org/drawingml/2006/lockedCanvas" val="1"/>
            </a:ext>
          </a:extLst>
        </p:spPr>
        <p:txBody>
          <a:bodyPr lIns="38100" tIns="38100" rIns="38100" bIns="3810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defRPr>
            </a:lvl9pPr>
          </a:lstStyle>
          <a:p>
            <a:pPr marL="327488" indent="-327488">
              <a:spcBef>
                <a:spcPts val="3150"/>
              </a:spcBef>
              <a:defRPr sz="2400">
                <a:solidFill>
                  <a:schemeClr val="accent6">
                    <a:hueOff val="-10521704"/>
                    <a:satOff val="-11099"/>
                    <a:lumOff val="-7127"/>
                  </a:schemeClr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rPr lang="en-I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any further information please contact </a:t>
            </a:r>
            <a:r>
              <a:rPr lang="en-IN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Ginesys</a:t>
            </a:r>
            <a:r>
              <a:rPr lang="en-I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Helpdesk.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27488" indent="-327488">
              <a:spcBef>
                <a:spcPts val="3150"/>
              </a:spcBef>
              <a:defRPr sz="2400">
                <a:solidFill>
                  <a:schemeClr val="accent6">
                    <a:hueOff val="-10521704"/>
                    <a:satOff val="-11099"/>
                    <a:lumOff val="-7127"/>
                  </a:schemeClr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rPr lang="en-I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Product Team, </a:t>
            </a:r>
            <a:r>
              <a:rPr lang="en-IN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Ginesys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" name="logo (png)-01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5093249" y="4133278"/>
            <a:ext cx="2852504" cy="1759969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hape 143"/>
          <p:cNvSpPr/>
          <p:nvPr/>
        </p:nvSpPr>
        <p:spPr>
          <a:xfrm>
            <a:off x="5873841" y="5451588"/>
            <a:ext cx="1395190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sz="2400" u="sng">
                <a:latin typeface="Open Sans"/>
                <a:ea typeface="Open Sans"/>
                <a:cs typeface="Open Sans"/>
                <a:sym typeface="Open Sans"/>
                <a:hlinkClick r:id="" action="ppaction://noaction"/>
              </a:defRPr>
            </a:lvl1pPr>
          </a:lstStyle>
          <a:p>
            <a:pPr>
              <a:defRPr u="none"/>
            </a:pPr>
            <a:r>
              <a:rPr sz="1500" dirty="0"/>
              <a:t>www.ginesys.in</a:t>
            </a:r>
          </a:p>
        </p:txBody>
      </p:sp>
    </p:spTree>
    <p:extLst>
      <p:ext uri="{BB962C8B-B14F-4D97-AF65-F5344CB8AC3E}">
        <p14:creationId xmlns:p14="http://schemas.microsoft.com/office/powerpoint/2010/main" val="3726056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513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Open Sans Semibold</vt:lpstr>
      <vt:lpstr>Office Theme</vt:lpstr>
      <vt:lpstr>Packager Shell Object</vt:lpstr>
      <vt:lpstr> </vt:lpstr>
      <vt:lpstr>Step1: Create working directory</vt:lpstr>
      <vt:lpstr>Step2: Capture last POS Bill sync information</vt:lpstr>
      <vt:lpstr>Step 3: Procedure to generate POS Sale Data .csv file </vt:lpstr>
      <vt:lpstr>Step 4: Procedure to generate POS Sale Item Data .csv file </vt:lpstr>
      <vt:lpstr>Step 5 : Schedule Job for generating Incremental POS Sale Data.</vt:lpstr>
      <vt:lpstr>Step 6 : Schedule Job for generating Incremental POS Sale Item Data.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EasyRewardz - Recon &amp; SKU file deployment Process</dc:title>
  <dc:creator>Bratin Mukherjee</dc:creator>
  <cp:lastModifiedBy>Aparajita Basu Roy</cp:lastModifiedBy>
  <cp:revision>25</cp:revision>
  <dcterms:created xsi:type="dcterms:W3CDTF">2017-10-04T07:23:15Z</dcterms:created>
  <dcterms:modified xsi:type="dcterms:W3CDTF">2017-10-26T10:56:11Z</dcterms:modified>
</cp:coreProperties>
</file>